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sldIdLst>
    <p:sldId id="365" r:id="rId5"/>
    <p:sldId id="366" r:id="rId6"/>
    <p:sldId id="367" r:id="rId7"/>
    <p:sldId id="257" r:id="rId8"/>
    <p:sldId id="273" r:id="rId9"/>
    <p:sldId id="368" r:id="rId10"/>
    <p:sldId id="364" r:id="rId11"/>
    <p:sldId id="295" r:id="rId12"/>
    <p:sldId id="286" r:id="rId13"/>
    <p:sldId id="357" r:id="rId14"/>
    <p:sldId id="369" r:id="rId15"/>
    <p:sldId id="363" r:id="rId16"/>
    <p:sldId id="370" r:id="rId17"/>
    <p:sldId id="298" r:id="rId18"/>
    <p:sldId id="342" r:id="rId19"/>
    <p:sldId id="299" r:id="rId20"/>
  </p:sldIdLst>
  <p:sldSz cx="13003213" cy="7315200"/>
  <p:notesSz cx="6858000" cy="9144000"/>
  <p:defaultTextStyle>
    <a:defPPr>
      <a:defRPr lang="nb-NO"/>
    </a:defPPr>
    <a:lvl1pPr marL="0" algn="l" defTabSz="975208" rtl="0" eaLnBrk="1" latinLnBrk="0" hangingPunct="1">
      <a:defRPr sz="1920" kern="1200">
        <a:solidFill>
          <a:schemeClr val="tx1"/>
        </a:solidFill>
        <a:latin typeface="+mn-lt"/>
        <a:ea typeface="+mn-ea"/>
        <a:cs typeface="+mn-cs"/>
      </a:defRPr>
    </a:lvl1pPr>
    <a:lvl2pPr marL="487604" algn="l" defTabSz="975208" rtl="0" eaLnBrk="1" latinLnBrk="0" hangingPunct="1">
      <a:defRPr sz="1920" kern="1200">
        <a:solidFill>
          <a:schemeClr val="tx1"/>
        </a:solidFill>
        <a:latin typeface="+mn-lt"/>
        <a:ea typeface="+mn-ea"/>
        <a:cs typeface="+mn-cs"/>
      </a:defRPr>
    </a:lvl2pPr>
    <a:lvl3pPr marL="975208" algn="l" defTabSz="975208" rtl="0" eaLnBrk="1" latinLnBrk="0" hangingPunct="1">
      <a:defRPr sz="1920" kern="1200">
        <a:solidFill>
          <a:schemeClr val="tx1"/>
        </a:solidFill>
        <a:latin typeface="+mn-lt"/>
        <a:ea typeface="+mn-ea"/>
        <a:cs typeface="+mn-cs"/>
      </a:defRPr>
    </a:lvl3pPr>
    <a:lvl4pPr marL="1462811" algn="l" defTabSz="975208" rtl="0" eaLnBrk="1" latinLnBrk="0" hangingPunct="1">
      <a:defRPr sz="1920" kern="1200">
        <a:solidFill>
          <a:schemeClr val="tx1"/>
        </a:solidFill>
        <a:latin typeface="+mn-lt"/>
        <a:ea typeface="+mn-ea"/>
        <a:cs typeface="+mn-cs"/>
      </a:defRPr>
    </a:lvl4pPr>
    <a:lvl5pPr marL="1950415" algn="l" defTabSz="975208" rtl="0" eaLnBrk="1" latinLnBrk="0" hangingPunct="1">
      <a:defRPr sz="1920" kern="1200">
        <a:solidFill>
          <a:schemeClr val="tx1"/>
        </a:solidFill>
        <a:latin typeface="+mn-lt"/>
        <a:ea typeface="+mn-ea"/>
        <a:cs typeface="+mn-cs"/>
      </a:defRPr>
    </a:lvl5pPr>
    <a:lvl6pPr marL="2438019" algn="l" defTabSz="975208" rtl="0" eaLnBrk="1" latinLnBrk="0" hangingPunct="1">
      <a:defRPr sz="1920" kern="1200">
        <a:solidFill>
          <a:schemeClr val="tx1"/>
        </a:solidFill>
        <a:latin typeface="+mn-lt"/>
        <a:ea typeface="+mn-ea"/>
        <a:cs typeface="+mn-cs"/>
      </a:defRPr>
    </a:lvl6pPr>
    <a:lvl7pPr marL="2925623" algn="l" defTabSz="975208" rtl="0" eaLnBrk="1" latinLnBrk="0" hangingPunct="1">
      <a:defRPr sz="1920" kern="1200">
        <a:solidFill>
          <a:schemeClr val="tx1"/>
        </a:solidFill>
        <a:latin typeface="+mn-lt"/>
        <a:ea typeface="+mn-ea"/>
        <a:cs typeface="+mn-cs"/>
      </a:defRPr>
    </a:lvl7pPr>
    <a:lvl8pPr marL="3413227" algn="l" defTabSz="975208" rtl="0" eaLnBrk="1" latinLnBrk="0" hangingPunct="1">
      <a:defRPr sz="1920" kern="1200">
        <a:solidFill>
          <a:schemeClr val="tx1"/>
        </a:solidFill>
        <a:latin typeface="+mn-lt"/>
        <a:ea typeface="+mn-ea"/>
        <a:cs typeface="+mn-cs"/>
      </a:defRPr>
    </a:lvl8pPr>
    <a:lvl9pPr marL="3900830" algn="l" defTabSz="975208" rtl="0" eaLnBrk="1" latinLnBrk="0" hangingPunct="1">
      <a:defRPr sz="1920" kern="1200">
        <a:solidFill>
          <a:schemeClr val="tx1"/>
        </a:solidFill>
        <a:latin typeface="+mn-lt"/>
        <a:ea typeface="+mn-ea"/>
        <a:cs typeface="+mn-cs"/>
      </a:defRPr>
    </a:lvl9pPr>
  </p:defaultTextStyle>
  <p:extLst>
    <p:ext uri="{521415D9-36F7-43E2-AB2F-B90AF26B5E84}">
      <p14:sectionLst xmlns:p14="http://schemas.microsoft.com/office/powerpoint/2010/main">
        <p14:section name="Tips til gjennomføring" id="{A73E298E-15FC-744B-8D03-E880E22FA371}">
          <p14:sldIdLst>
            <p14:sldId id="365"/>
            <p14:sldId id="366"/>
            <p14:sldId id="367"/>
          </p14:sldIdLst>
        </p14:section>
        <p14:section name="Kollegamøte" id="{E42B1E80-A61D-C045-8589-AC20CE8EB44F}">
          <p14:sldIdLst>
            <p14:sldId id="257"/>
            <p14:sldId id="273"/>
            <p14:sldId id="368"/>
            <p14:sldId id="364"/>
            <p14:sldId id="295"/>
            <p14:sldId id="286"/>
            <p14:sldId id="357"/>
            <p14:sldId id="369"/>
            <p14:sldId id="363"/>
            <p14:sldId id="370"/>
            <p14:sldId id="298"/>
            <p14:sldId id="342"/>
            <p14:sldId id="29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BEE7F7-F5E2-2D96-131A-1258428D0CE6}" name="Anna Reibo Jentoft" initials="ARJ" userId="S::arj@seafood.no::61085792-535a-40b7-aaef-5864dfda2b3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a Reibo Jentoft" initials="ARJ" lastIdx="1" clrIdx="0">
    <p:extLst>
      <p:ext uri="{19B8F6BF-5375-455C-9EA6-DF929625EA0E}">
        <p15:presenceInfo xmlns:p15="http://schemas.microsoft.com/office/powerpoint/2012/main" userId="S::arj@seafood.no::61085792-535a-40b7-aaef-5864dfda2b36" providerId="AD"/>
      </p:ext>
    </p:extLst>
  </p:cmAuthor>
  <p:cmAuthor id="2" name="Eva Rustad de Brisis" initials="ERdB" lastIdx="16" clrIdx="1">
    <p:extLst>
      <p:ext uri="{19B8F6BF-5375-455C-9EA6-DF929625EA0E}">
        <p15:presenceInfo xmlns:p15="http://schemas.microsoft.com/office/powerpoint/2012/main" userId="S::evbri@shdir.no::0862efd7-bace-423b-afbe-6a513705c03c" providerId="AD"/>
      </p:ext>
    </p:extLst>
  </p:cmAuthor>
  <p:cmAuthor id="3" name="Lisbeth Dahl" initials="LD" lastIdx="7" clrIdx="2">
    <p:extLst>
      <p:ext uri="{19B8F6BF-5375-455C-9EA6-DF929625EA0E}">
        <p15:presenceInfo xmlns:p15="http://schemas.microsoft.com/office/powerpoint/2012/main" userId="S::lisbeth.dahl@vkm.no::675a5a6e-ee5a-4417-9516-0d1ab772e6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A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44E2FF-9C42-3748-8027-63371CF7D612}" v="1365" dt="2024-10-08T11:56:21.22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4"/>
    <p:restoredTop sz="74150" autoAdjust="0"/>
  </p:normalViewPr>
  <p:slideViewPr>
    <p:cSldViewPr snapToGrid="0">
      <p:cViewPr varScale="1">
        <p:scale>
          <a:sx n="87" d="100"/>
          <a:sy n="87" d="100"/>
        </p:scale>
        <p:origin x="19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Reibo Jentoft" userId="61085792-535a-40b7-aaef-5864dfda2b36" providerId="ADAL" clId="{BE44E2FF-9C42-3748-8027-63371CF7D612}"/>
    <pc:docChg chg="undo custSel addSld delSld modSld sldOrd modSection">
      <pc:chgData name="Anna Reibo Jentoft" userId="61085792-535a-40b7-aaef-5864dfda2b36" providerId="ADAL" clId="{BE44E2FF-9C42-3748-8027-63371CF7D612}" dt="2024-10-08T12:06:08.823" v="2400" actId="20577"/>
      <pc:docMkLst>
        <pc:docMk/>
      </pc:docMkLst>
      <pc:sldChg chg="modSp add mod modNotesTx">
        <pc:chgData name="Anna Reibo Jentoft" userId="61085792-535a-40b7-aaef-5864dfda2b36" providerId="ADAL" clId="{BE44E2FF-9C42-3748-8027-63371CF7D612}" dt="2024-09-03T10:38:40.892" v="258" actId="20577"/>
        <pc:sldMkLst>
          <pc:docMk/>
          <pc:sldMk cId="1094618253" sldId="286"/>
        </pc:sldMkLst>
        <pc:spChg chg="mod">
          <ac:chgData name="Anna Reibo Jentoft" userId="61085792-535a-40b7-aaef-5864dfda2b36" providerId="ADAL" clId="{BE44E2FF-9C42-3748-8027-63371CF7D612}" dt="2024-09-03T10:36:32.552" v="105" actId="27636"/>
          <ac:spMkLst>
            <pc:docMk/>
            <pc:sldMk cId="1094618253" sldId="286"/>
            <ac:spMk id="3" creationId="{EB6C1512-4524-4EEB-85B9-B849DC7172CB}"/>
          </ac:spMkLst>
        </pc:spChg>
        <pc:spChg chg="mod">
          <ac:chgData name="Anna Reibo Jentoft" userId="61085792-535a-40b7-aaef-5864dfda2b36" providerId="ADAL" clId="{BE44E2FF-9C42-3748-8027-63371CF7D612}" dt="2024-09-03T10:35:49.611" v="98" actId="20577"/>
          <ac:spMkLst>
            <pc:docMk/>
            <pc:sldMk cId="1094618253" sldId="286"/>
            <ac:spMk id="4" creationId="{E05333B0-7B69-4F63-BB76-5142371DB49E}"/>
          </ac:spMkLst>
        </pc:spChg>
      </pc:sldChg>
      <pc:sldChg chg="modSp mod modNotesTx">
        <pc:chgData name="Anna Reibo Jentoft" userId="61085792-535a-40b7-aaef-5864dfda2b36" providerId="ADAL" clId="{BE44E2FF-9C42-3748-8027-63371CF7D612}" dt="2024-09-03T11:40:39.727" v="1209" actId="20577"/>
        <pc:sldMkLst>
          <pc:docMk/>
          <pc:sldMk cId="338623104" sldId="295"/>
        </pc:sldMkLst>
        <pc:spChg chg="mod">
          <ac:chgData name="Anna Reibo Jentoft" userId="61085792-535a-40b7-aaef-5864dfda2b36" providerId="ADAL" clId="{BE44E2FF-9C42-3748-8027-63371CF7D612}" dt="2024-09-03T11:40:39.727" v="1209" actId="20577"/>
          <ac:spMkLst>
            <pc:docMk/>
            <pc:sldMk cId="338623104" sldId="295"/>
            <ac:spMk id="2" creationId="{92E07E0A-8AE4-43C5-9D7B-A0EEFFBDF61B}"/>
          </ac:spMkLst>
        </pc:spChg>
      </pc:sldChg>
      <pc:sldChg chg="modSp add mod modNotesTx">
        <pc:chgData name="Anna Reibo Jentoft" userId="61085792-535a-40b7-aaef-5864dfda2b36" providerId="ADAL" clId="{BE44E2FF-9C42-3748-8027-63371CF7D612}" dt="2024-09-03T12:05:10.005" v="1645" actId="20577"/>
        <pc:sldMkLst>
          <pc:docMk/>
          <pc:sldMk cId="324501900" sldId="298"/>
        </pc:sldMkLst>
        <pc:spChg chg="mod">
          <ac:chgData name="Anna Reibo Jentoft" userId="61085792-535a-40b7-aaef-5864dfda2b36" providerId="ADAL" clId="{BE44E2FF-9C42-3748-8027-63371CF7D612}" dt="2024-09-03T11:57:16.564" v="1311" actId="6549"/>
          <ac:spMkLst>
            <pc:docMk/>
            <pc:sldMk cId="324501900" sldId="298"/>
            <ac:spMk id="2" creationId="{02149C54-D1CA-4DFB-85C2-674A6CB1AA7A}"/>
          </ac:spMkLst>
        </pc:spChg>
      </pc:sldChg>
      <pc:sldChg chg="addSp delSp modSp add mod modNotesTx">
        <pc:chgData name="Anna Reibo Jentoft" userId="61085792-535a-40b7-aaef-5864dfda2b36" providerId="ADAL" clId="{BE44E2FF-9C42-3748-8027-63371CF7D612}" dt="2024-09-03T11:35:30.732" v="1171" actId="20577"/>
        <pc:sldMkLst>
          <pc:docMk/>
          <pc:sldMk cId="3424789355" sldId="299"/>
        </pc:sldMkLst>
        <pc:spChg chg="add del mod">
          <ac:chgData name="Anna Reibo Jentoft" userId="61085792-535a-40b7-aaef-5864dfda2b36" providerId="ADAL" clId="{BE44E2FF-9C42-3748-8027-63371CF7D612}" dt="2024-09-03T11:34:44.747" v="1057"/>
          <ac:spMkLst>
            <pc:docMk/>
            <pc:sldMk cId="3424789355" sldId="299"/>
            <ac:spMk id="2" creationId="{40E83EE5-2E1E-0F0C-3C70-C4904BB0C796}"/>
          </ac:spMkLst>
        </pc:spChg>
        <pc:spChg chg="add del mod">
          <ac:chgData name="Anna Reibo Jentoft" userId="61085792-535a-40b7-aaef-5864dfda2b36" providerId="ADAL" clId="{BE44E2FF-9C42-3748-8027-63371CF7D612}" dt="2024-09-03T11:34:46.523" v="1059"/>
          <ac:spMkLst>
            <pc:docMk/>
            <pc:sldMk cId="3424789355" sldId="299"/>
            <ac:spMk id="3" creationId="{83618C72-2EED-1AFD-C814-48CB1D53B343}"/>
          </ac:spMkLst>
        </pc:spChg>
      </pc:sldChg>
      <pc:sldChg chg="add del">
        <pc:chgData name="Anna Reibo Jentoft" userId="61085792-535a-40b7-aaef-5864dfda2b36" providerId="ADAL" clId="{BE44E2FF-9C42-3748-8027-63371CF7D612}" dt="2024-10-08T11:57:13.181" v="2027" actId="2696"/>
        <pc:sldMkLst>
          <pc:docMk/>
          <pc:sldMk cId="2770183094" sldId="334"/>
        </pc:sldMkLst>
      </pc:sldChg>
      <pc:sldChg chg="modSp add mod modNotesTx">
        <pc:chgData name="Anna Reibo Jentoft" userId="61085792-535a-40b7-aaef-5864dfda2b36" providerId="ADAL" clId="{BE44E2FF-9C42-3748-8027-63371CF7D612}" dt="2024-10-08T12:06:08.823" v="2400" actId="20577"/>
        <pc:sldMkLst>
          <pc:docMk/>
          <pc:sldMk cId="4132005968" sldId="342"/>
        </pc:sldMkLst>
        <pc:spChg chg="mod">
          <ac:chgData name="Anna Reibo Jentoft" userId="61085792-535a-40b7-aaef-5864dfda2b36" providerId="ADAL" clId="{BE44E2FF-9C42-3748-8027-63371CF7D612}" dt="2024-10-08T11:57:21.527" v="2028" actId="14100"/>
          <ac:spMkLst>
            <pc:docMk/>
            <pc:sldMk cId="4132005968" sldId="342"/>
            <ac:spMk id="2" creationId="{FEC11A29-48E9-4704-8E8F-550E57CD9C47}"/>
          </ac:spMkLst>
        </pc:spChg>
        <pc:spChg chg="mod">
          <ac:chgData name="Anna Reibo Jentoft" userId="61085792-535a-40b7-aaef-5864dfda2b36" providerId="ADAL" clId="{BE44E2FF-9C42-3748-8027-63371CF7D612}" dt="2024-10-08T12:02:27.152" v="2273"/>
          <ac:spMkLst>
            <pc:docMk/>
            <pc:sldMk cId="4132005968" sldId="342"/>
            <ac:spMk id="3" creationId="{A3EAD0C7-1A7F-41C0-B474-95AA0D74BCBB}"/>
          </ac:spMkLst>
        </pc:spChg>
      </pc:sldChg>
      <pc:sldChg chg="add modNotesTx">
        <pc:chgData name="Anna Reibo Jentoft" userId="61085792-535a-40b7-aaef-5864dfda2b36" providerId="ADAL" clId="{BE44E2FF-9C42-3748-8027-63371CF7D612}" dt="2024-09-03T10:52:32.065" v="290" actId="20577"/>
        <pc:sldMkLst>
          <pc:docMk/>
          <pc:sldMk cId="1831627076" sldId="357"/>
        </pc:sldMkLst>
      </pc:sldChg>
      <pc:sldChg chg="add modNotesTx">
        <pc:chgData name="Anna Reibo Jentoft" userId="61085792-535a-40b7-aaef-5864dfda2b36" providerId="ADAL" clId="{BE44E2FF-9C42-3748-8027-63371CF7D612}" dt="2024-09-03T11:09:02.949" v="571" actId="20577"/>
        <pc:sldMkLst>
          <pc:docMk/>
          <pc:sldMk cId="953004069" sldId="363"/>
        </pc:sldMkLst>
      </pc:sldChg>
      <pc:sldChg chg="modSp mod ord">
        <pc:chgData name="Anna Reibo Jentoft" userId="61085792-535a-40b7-aaef-5864dfda2b36" providerId="ADAL" clId="{BE44E2FF-9C42-3748-8027-63371CF7D612}" dt="2024-09-03T12:12:06.016" v="1790" actId="27636"/>
        <pc:sldMkLst>
          <pc:docMk/>
          <pc:sldMk cId="302292933" sldId="364"/>
        </pc:sldMkLst>
        <pc:spChg chg="mod">
          <ac:chgData name="Anna Reibo Jentoft" userId="61085792-535a-40b7-aaef-5864dfda2b36" providerId="ADAL" clId="{BE44E2FF-9C42-3748-8027-63371CF7D612}" dt="2024-09-03T12:12:06.016" v="1790" actId="27636"/>
          <ac:spMkLst>
            <pc:docMk/>
            <pc:sldMk cId="302292933" sldId="364"/>
            <ac:spMk id="4" creationId="{EB53192B-B2F7-44EF-8E0A-578DAB92323B}"/>
          </ac:spMkLst>
        </pc:spChg>
      </pc:sldChg>
      <pc:sldChg chg="modSp mod">
        <pc:chgData name="Anna Reibo Jentoft" userId="61085792-535a-40b7-aaef-5864dfda2b36" providerId="ADAL" clId="{BE44E2FF-9C42-3748-8027-63371CF7D612}" dt="2024-09-03T11:43:57.265" v="1260" actId="20577"/>
        <pc:sldMkLst>
          <pc:docMk/>
          <pc:sldMk cId="4152677985" sldId="365"/>
        </pc:sldMkLst>
        <pc:spChg chg="mod">
          <ac:chgData name="Anna Reibo Jentoft" userId="61085792-535a-40b7-aaef-5864dfda2b36" providerId="ADAL" clId="{BE44E2FF-9C42-3748-8027-63371CF7D612}" dt="2024-09-03T11:43:57.265" v="1260" actId="20577"/>
          <ac:spMkLst>
            <pc:docMk/>
            <pc:sldMk cId="4152677985" sldId="365"/>
            <ac:spMk id="3" creationId="{EA872DE7-7F20-7E8E-7480-BC5B8062D673}"/>
          </ac:spMkLst>
        </pc:spChg>
      </pc:sldChg>
      <pc:sldChg chg="addSp delSp modSp new mod modNotesTx">
        <pc:chgData name="Anna Reibo Jentoft" userId="61085792-535a-40b7-aaef-5864dfda2b36" providerId="ADAL" clId="{BE44E2FF-9C42-3748-8027-63371CF7D612}" dt="2024-09-03T12:15:08.883" v="1791" actId="18331"/>
        <pc:sldMkLst>
          <pc:docMk/>
          <pc:sldMk cId="3702122225" sldId="369"/>
        </pc:sldMkLst>
        <pc:spChg chg="mod">
          <ac:chgData name="Anna Reibo Jentoft" userId="61085792-535a-40b7-aaef-5864dfda2b36" providerId="ADAL" clId="{BE44E2FF-9C42-3748-8027-63371CF7D612}" dt="2024-09-03T10:57:30.196" v="479" actId="14100"/>
          <ac:spMkLst>
            <pc:docMk/>
            <pc:sldMk cId="3702122225" sldId="369"/>
            <ac:spMk id="2" creationId="{3B4D7806-46AB-5085-77A5-FB071FD2ABF0}"/>
          </ac:spMkLst>
        </pc:spChg>
        <pc:spChg chg="add del mod">
          <ac:chgData name="Anna Reibo Jentoft" userId="61085792-535a-40b7-aaef-5864dfda2b36" providerId="ADAL" clId="{BE44E2FF-9C42-3748-8027-63371CF7D612}" dt="2024-09-03T10:55:10.961" v="443" actId="478"/>
          <ac:spMkLst>
            <pc:docMk/>
            <pc:sldMk cId="3702122225" sldId="369"/>
            <ac:spMk id="3" creationId="{80B21EF3-8536-36F1-EDE0-C51DDC2FD522}"/>
          </ac:spMkLst>
        </pc:spChg>
        <pc:spChg chg="add del mod">
          <ac:chgData name="Anna Reibo Jentoft" userId="61085792-535a-40b7-aaef-5864dfda2b36" providerId="ADAL" clId="{BE44E2FF-9C42-3748-8027-63371CF7D612}" dt="2024-09-03T11:01:17.504" v="558" actId="2710"/>
          <ac:spMkLst>
            <pc:docMk/>
            <pc:sldMk cId="3702122225" sldId="369"/>
            <ac:spMk id="4" creationId="{CA5DF037-E504-2B99-4EDA-017D24F08E74}"/>
          </ac:spMkLst>
        </pc:spChg>
        <pc:spChg chg="del">
          <ac:chgData name="Anna Reibo Jentoft" userId="61085792-535a-40b7-aaef-5864dfda2b36" providerId="ADAL" clId="{BE44E2FF-9C42-3748-8027-63371CF7D612}" dt="2024-09-03T10:56:55.802" v="471" actId="931"/>
          <ac:spMkLst>
            <pc:docMk/>
            <pc:sldMk cId="3702122225" sldId="369"/>
            <ac:spMk id="5" creationId="{DEF583D0-1A06-3549-6A83-D7351B3613B9}"/>
          </ac:spMkLst>
        </pc:spChg>
        <pc:spChg chg="add del mod">
          <ac:chgData name="Anna Reibo Jentoft" userId="61085792-535a-40b7-aaef-5864dfda2b36" providerId="ADAL" clId="{BE44E2FF-9C42-3748-8027-63371CF7D612}" dt="2024-09-03T10:55:12.953" v="444" actId="478"/>
          <ac:spMkLst>
            <pc:docMk/>
            <pc:sldMk cId="3702122225" sldId="369"/>
            <ac:spMk id="8" creationId="{7CCB5AE9-74D6-2A30-6D81-6860E28D5D14}"/>
          </ac:spMkLst>
        </pc:spChg>
        <pc:picChg chg="add mod modCrop">
          <ac:chgData name="Anna Reibo Jentoft" userId="61085792-535a-40b7-aaef-5864dfda2b36" providerId="ADAL" clId="{BE44E2FF-9C42-3748-8027-63371CF7D612}" dt="2024-09-03T12:15:08.883" v="1791" actId="18331"/>
          <ac:picMkLst>
            <pc:docMk/>
            <pc:sldMk cId="3702122225" sldId="369"/>
            <ac:picMk id="10" creationId="{DFA281C5-1D36-F81C-7C59-7821869623AD}"/>
          </ac:picMkLst>
        </pc:picChg>
      </pc:sldChg>
      <pc:sldChg chg="addSp delSp modSp new mod modNotesTx">
        <pc:chgData name="Anna Reibo Jentoft" userId="61085792-535a-40b7-aaef-5864dfda2b36" providerId="ADAL" clId="{BE44E2FF-9C42-3748-8027-63371CF7D612}" dt="2024-09-03T11:36:02.568" v="1191" actId="20577"/>
        <pc:sldMkLst>
          <pc:docMk/>
          <pc:sldMk cId="2749080855" sldId="370"/>
        </pc:sldMkLst>
        <pc:spChg chg="mod">
          <ac:chgData name="Anna Reibo Jentoft" userId="61085792-535a-40b7-aaef-5864dfda2b36" providerId="ADAL" clId="{BE44E2FF-9C42-3748-8027-63371CF7D612}" dt="2024-09-03T11:23:24.675" v="641" actId="20577"/>
          <ac:spMkLst>
            <pc:docMk/>
            <pc:sldMk cId="2749080855" sldId="370"/>
            <ac:spMk id="2" creationId="{2EF21D5E-C0C1-7630-01D5-F3312DBF106D}"/>
          </ac:spMkLst>
        </pc:spChg>
        <pc:spChg chg="mod">
          <ac:chgData name="Anna Reibo Jentoft" userId="61085792-535a-40b7-aaef-5864dfda2b36" providerId="ADAL" clId="{BE44E2FF-9C42-3748-8027-63371CF7D612}" dt="2024-09-03T11:25:39.299" v="977" actId="20577"/>
          <ac:spMkLst>
            <pc:docMk/>
            <pc:sldMk cId="2749080855" sldId="370"/>
            <ac:spMk id="3" creationId="{12125387-45E7-4B0D-84F5-BC0DC53335D2}"/>
          </ac:spMkLst>
        </pc:spChg>
        <pc:spChg chg="mod">
          <ac:chgData name="Anna Reibo Jentoft" userId="61085792-535a-40b7-aaef-5864dfda2b36" providerId="ADAL" clId="{BE44E2FF-9C42-3748-8027-63371CF7D612}" dt="2024-09-03T11:23:34.314" v="657" actId="20577"/>
          <ac:spMkLst>
            <pc:docMk/>
            <pc:sldMk cId="2749080855" sldId="370"/>
            <ac:spMk id="4" creationId="{6A569E75-FE7E-4A05-EB07-D817E7AF058B}"/>
          </ac:spMkLst>
        </pc:spChg>
        <pc:spChg chg="del">
          <ac:chgData name="Anna Reibo Jentoft" userId="61085792-535a-40b7-aaef-5864dfda2b36" providerId="ADAL" clId="{BE44E2FF-9C42-3748-8027-63371CF7D612}" dt="2024-09-03T11:22:51.393" v="573"/>
          <ac:spMkLst>
            <pc:docMk/>
            <pc:sldMk cId="2749080855" sldId="370"/>
            <ac:spMk id="5" creationId="{74A568B8-1E18-B412-80AD-983B02EBF0E1}"/>
          </ac:spMkLst>
        </pc:spChg>
        <pc:picChg chg="add mod">
          <ac:chgData name="Anna Reibo Jentoft" userId="61085792-535a-40b7-aaef-5864dfda2b36" providerId="ADAL" clId="{BE44E2FF-9C42-3748-8027-63371CF7D612}" dt="2024-09-03T11:22:53.593" v="575" actId="962"/>
          <ac:picMkLst>
            <pc:docMk/>
            <pc:sldMk cId="2749080855" sldId="370"/>
            <ac:picMk id="8" creationId="{02E531AD-5A65-3BB3-E2E6-532DA1835FE1}"/>
          </ac:picMkLst>
        </pc:picChg>
      </pc:sldChg>
    </pc:docChg>
  </pc:docChgLst>
  <pc:docChgLst>
    <pc:chgData name="John Cao" userId="S::jc@seafood.no::4e0481ae-9031-455b-8d6d-d56598028969" providerId="AD" clId="Web-{2306E37C-942C-2B77-8A54-5BE9F8DF59EB}"/>
    <pc:docChg chg="modSld">
      <pc:chgData name="John Cao" userId="S::jc@seafood.no::4e0481ae-9031-455b-8d6d-d56598028969" providerId="AD" clId="Web-{2306E37C-942C-2B77-8A54-5BE9F8DF59EB}" dt="2024-09-03T11:08:31.199" v="32" actId="14100"/>
      <pc:docMkLst>
        <pc:docMk/>
      </pc:docMkLst>
      <pc:sldChg chg="modSp modNotes">
        <pc:chgData name="John Cao" userId="S::jc@seafood.no::4e0481ae-9031-455b-8d6d-d56598028969" providerId="AD" clId="Web-{2306E37C-942C-2B77-8A54-5BE9F8DF59EB}" dt="2024-09-03T11:08:31.199" v="32" actId="14100"/>
        <pc:sldMkLst>
          <pc:docMk/>
          <pc:sldMk cId="1094618253" sldId="286"/>
        </pc:sldMkLst>
        <pc:spChg chg="mod">
          <ac:chgData name="John Cao" userId="S::jc@seafood.no::4e0481ae-9031-455b-8d6d-d56598028969" providerId="AD" clId="Web-{2306E37C-942C-2B77-8A54-5BE9F8DF59EB}" dt="2024-09-03T11:08:24.730" v="31" actId="14100"/>
          <ac:spMkLst>
            <pc:docMk/>
            <pc:sldMk cId="1094618253" sldId="286"/>
            <ac:spMk id="3" creationId="{EB6C1512-4524-4EEB-85B9-B849DC7172CB}"/>
          </ac:spMkLst>
        </pc:spChg>
        <pc:spChg chg="mod">
          <ac:chgData name="John Cao" userId="S::jc@seafood.no::4e0481ae-9031-455b-8d6d-d56598028969" providerId="AD" clId="Web-{2306E37C-942C-2B77-8A54-5BE9F8DF59EB}" dt="2024-09-03T11:08:31.199" v="32" actId="14100"/>
          <ac:spMkLst>
            <pc:docMk/>
            <pc:sldMk cId="1094618253" sldId="286"/>
            <ac:spMk id="4" creationId="{E05333B0-7B69-4F63-BB76-5142371DB49E}"/>
          </ac:spMkLst>
        </pc:spChg>
      </pc:sldChg>
    </pc:docChg>
  </pc:docChgLst>
  <pc:docChgLst>
    <pc:chgData name="John Cao" userId="S::jc@seafood.no::4e0481ae-9031-455b-8d6d-d56598028969" providerId="AD" clId="Web-{6FC4A804-88A4-7DE1-E7E2-9E4085A2C8F0}"/>
    <pc:docChg chg="modSld">
      <pc:chgData name="John Cao" userId="S::jc@seafood.no::4e0481ae-9031-455b-8d6d-d56598028969" providerId="AD" clId="Web-{6FC4A804-88A4-7DE1-E7E2-9E4085A2C8F0}" dt="2024-09-03T11:46:50.597" v="1" actId="20577"/>
      <pc:docMkLst>
        <pc:docMk/>
      </pc:docMkLst>
      <pc:sldChg chg="modSp">
        <pc:chgData name="John Cao" userId="S::jc@seafood.no::4e0481ae-9031-455b-8d6d-d56598028969" providerId="AD" clId="Web-{6FC4A804-88A4-7DE1-E7E2-9E4085A2C8F0}" dt="2024-09-03T11:46:50.597" v="1" actId="20577"/>
        <pc:sldMkLst>
          <pc:docMk/>
          <pc:sldMk cId="2649788282" sldId="368"/>
        </pc:sldMkLst>
        <pc:spChg chg="mod">
          <ac:chgData name="John Cao" userId="S::jc@seafood.no::4e0481ae-9031-455b-8d6d-d56598028969" providerId="AD" clId="Web-{6FC4A804-88A4-7DE1-E7E2-9E4085A2C8F0}" dt="2024-09-03T11:46:50.597" v="1" actId="20577"/>
          <ac:spMkLst>
            <pc:docMk/>
            <pc:sldMk cId="2649788282" sldId="368"/>
            <ac:spMk id="3" creationId="{C70A8D62-59EA-129D-61B2-BDD38BCF10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C0058-5EEB-824B-B7DD-84171C0FB646}" type="datetimeFigureOut">
              <a:rPr lang="nb-NO" smtClean="0"/>
              <a:t>08.10.2024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b-NO"/>
              <a:t>Rediger tekststiler i malen
Andre nivå
Tredje nivå
Fjerde nivå
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6263D6-A27A-7F4C-8419-9E711C77F7FB}" type="slidenum">
              <a:rPr lang="nb-NO" smtClean="0"/>
              <a:t>‹#›</a:t>
            </a:fld>
            <a:endParaRPr lang="nb-NO"/>
          </a:p>
        </p:txBody>
      </p:sp>
    </p:spTree>
    <p:extLst>
      <p:ext uri="{BB962C8B-B14F-4D97-AF65-F5344CB8AC3E}">
        <p14:creationId xmlns:p14="http://schemas.microsoft.com/office/powerpoint/2010/main" val="3947688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helsenorge.no/gravid/kosthold-for-gravide/"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helsenorge.no/kostr&#229;d" TargetMode="External"/><Relationship Id="rId4" Type="http://schemas.openxmlformats.org/officeDocument/2006/relationships/hyperlink" Target="https://www.helsenorge.no/spedbarn/spedbarnsmat-og-amming/amming-og-morsmelk/#kosthold-alkohol-tobakk-og-legemidle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p:txBody>
      </p:sp>
      <p:sp>
        <p:nvSpPr>
          <p:cNvPr id="4" name="Slide Number Placeholder 3"/>
          <p:cNvSpPr>
            <a:spLocks noGrp="1"/>
          </p:cNvSpPr>
          <p:nvPr>
            <p:ph type="sldNum" sz="quarter" idx="5"/>
          </p:nvPr>
        </p:nvSpPr>
        <p:spPr/>
        <p:txBody>
          <a:bodyPr/>
          <a:lstStyle/>
          <a:p>
            <a:fld id="{3B6263D6-A27A-7F4C-8419-9E711C77F7FB}" type="slidenum">
              <a:rPr lang="nb-NO" smtClean="0"/>
              <a:t>1</a:t>
            </a:fld>
            <a:endParaRPr lang="nb-NO"/>
          </a:p>
        </p:txBody>
      </p:sp>
    </p:spTree>
    <p:extLst>
      <p:ext uri="{BB962C8B-B14F-4D97-AF65-F5344CB8AC3E}">
        <p14:creationId xmlns:p14="http://schemas.microsoft.com/office/powerpoint/2010/main" val="3615052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For lite inntak av fisk og grønnsaker er blant de største utfordringene</a:t>
            </a:r>
            <a:r>
              <a:rPr lang="nb-NO" sz="1200" kern="1200" baseline="0" dirty="0">
                <a:solidFill>
                  <a:schemeClr val="tx1"/>
                </a:solidFill>
                <a:effectLst/>
                <a:latin typeface="+mn-lt"/>
                <a:ea typeface="+mn-ea"/>
                <a:cs typeface="+mn-cs"/>
              </a:rPr>
              <a:t> i barns kosthold. </a:t>
            </a:r>
            <a:r>
              <a:rPr lang="nb-NO" sz="1200" kern="1200" dirty="0">
                <a:solidFill>
                  <a:schemeClr val="tx1"/>
                </a:solidFill>
                <a:effectLst/>
                <a:latin typeface="+mn-lt"/>
                <a:ea typeface="+mn-ea"/>
                <a:cs typeface="+mn-cs"/>
              </a:rPr>
              <a:t>De offisielle kostrådene forteller oss at vi bør spise fisk til middag to til tre ganger i uken, og i tillegg gjerne bruke fisk som pålegg. Fisk og annen sjømat er en viktig del av et balansert og helsefremmende kosthold og bør derfor ha en sentral plass i barn og unges kosthold.</a:t>
            </a:r>
            <a:r>
              <a:rPr lang="nb-NO" sz="1200" kern="1200" baseline="0" dirty="0">
                <a:solidFill>
                  <a:schemeClr val="tx1"/>
                </a:solidFill>
                <a:effectLst/>
                <a:latin typeface="+mn-lt"/>
                <a:ea typeface="+mn-ea"/>
                <a:cs typeface="+mn-cs"/>
              </a:rPr>
              <a:t> I tillegg bør vi spise mellom fem og åtte porsjoner grønnsaker, frukt og bær hver dag. </a:t>
            </a:r>
          </a:p>
          <a:p>
            <a:endParaRPr lang="nb-NO" sz="1200" kern="1200" baseline="0" dirty="0">
              <a:solidFill>
                <a:schemeClr val="tx1"/>
              </a:solidFill>
              <a:effectLst/>
              <a:latin typeface="+mn-lt"/>
              <a:ea typeface="+mn-ea"/>
              <a:cs typeface="+mn-cs"/>
            </a:endParaRPr>
          </a:p>
          <a:p>
            <a:r>
              <a:rPr lang="nb-NO" dirty="0"/>
              <a:t>En</a:t>
            </a:r>
            <a:r>
              <a:rPr lang="nb-NO" baseline="0" dirty="0"/>
              <a:t> middagsporsjon med fisk er 150-200 gram ren fisk. Brukes fiskeprodukter, inneholder disse mindre fisk og en bør da beregne større mengde.</a:t>
            </a:r>
          </a:p>
          <a:p>
            <a:endParaRPr lang="nb-NO" baseline="0" dirty="0"/>
          </a:p>
          <a:p>
            <a:r>
              <a:rPr lang="nb-NO" baseline="0" dirty="0"/>
              <a:t>Til lunsj i barnehagen bør en beregne fra 60-80 gram ren fisk per barn.</a:t>
            </a:r>
          </a:p>
          <a:p>
            <a:endParaRPr lang="nb-NO" baseline="0" dirty="0"/>
          </a:p>
          <a:p>
            <a:r>
              <a:rPr lang="nb-NO" baseline="0" dirty="0"/>
              <a:t>For å ha et mattilbud som er i samsvar med anbefalingene bør barnehagen minimum servere sjømat i 1 av 3 varmmåltider og alltid ha fiskepålegg på lunsjbordet.</a:t>
            </a:r>
          </a:p>
          <a:p>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rPr>
              <a:t>Skalldyr og annen sjømat er ikke inkludert i de anbefalte 2-3 porsjonene fisk. Disse råvarene har imidlertid ofte et gunstig innhold av næringsstoffer og kan gjerne inngå i et variert kosthold.</a:t>
            </a:r>
            <a:endParaRPr lang="nb-NO" dirty="0"/>
          </a:p>
          <a:p>
            <a:endParaRPr lang="nb-NO" dirty="0"/>
          </a:p>
        </p:txBody>
      </p:sp>
      <p:sp>
        <p:nvSpPr>
          <p:cNvPr id="4" name="Plassholder for lysbildenummer 3"/>
          <p:cNvSpPr>
            <a:spLocks noGrp="1"/>
          </p:cNvSpPr>
          <p:nvPr>
            <p:ph type="sldNum" sz="quarter" idx="5"/>
          </p:nvPr>
        </p:nvSpPr>
        <p:spPr/>
        <p:txBody>
          <a:bodyPr/>
          <a:lstStyle/>
          <a:p>
            <a:fld id="{3B6263D6-A27A-7F4C-8419-9E711C77F7FB}" type="slidenum">
              <a:rPr lang="nb-NO" smtClean="0"/>
              <a:t>10</a:t>
            </a:fld>
            <a:endParaRPr lang="nb-NO"/>
          </a:p>
        </p:txBody>
      </p:sp>
    </p:spTree>
    <p:extLst>
      <p:ext uri="{BB962C8B-B14F-4D97-AF65-F5344CB8AC3E}">
        <p14:creationId xmlns:p14="http://schemas.microsoft.com/office/powerpoint/2010/main" val="3344169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Så hvorfor bør vi spise mer fisk og sjømat? Jo, fordi sjømat er en god kilde til næringsstoffer som vi finner lite av i andre matvarer. </a:t>
            </a:r>
            <a:r>
              <a:rPr lang="nb-NO" b="0" baseline="0" dirty="0"/>
              <a:t>Sjømat</a:t>
            </a:r>
            <a:r>
              <a:rPr lang="nb-NO" baseline="0" dirty="0"/>
              <a:t> kan også ha en positiv effekt på kognitiv utvikling hos barn.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kern="1200" dirty="0">
                <a:solidFill>
                  <a:schemeClr val="tx1"/>
                </a:solidFill>
                <a:effectLst/>
                <a:latin typeface="+mn-lt"/>
                <a:ea typeface="+mn-ea"/>
                <a:cs typeface="+mn-cs"/>
              </a:rPr>
              <a:t>Det er derfor viktig at fisk og annen sjømat inngår som en del av et variert kosthold.</a:t>
            </a:r>
          </a:p>
          <a:p>
            <a:endParaRPr lang="en-NO" dirty="0"/>
          </a:p>
          <a:p>
            <a:r>
              <a:rPr lang="nb-NO" baseline="0" dirty="0"/>
              <a:t>Helsedirektoratet anbefaler fisk til middag to til tre ganger i uken, samt å gjerne bruke fisk som pålegg. Det anbefales å variere mellom fet og mager fisk.</a:t>
            </a:r>
          </a:p>
          <a:p>
            <a:endParaRPr lang="nb-NO" baseline="0" dirty="0"/>
          </a:p>
          <a:p>
            <a:r>
              <a:rPr lang="nb-NO" baseline="0" dirty="0"/>
              <a:t>Grunnen til det, er at fisk er en god kilde til næringsstoffer det finnes lite av i annen mat:</a:t>
            </a:r>
          </a:p>
          <a:p>
            <a:pPr marL="171450" indent="-171450">
              <a:buFontTx/>
              <a:buChar char="-"/>
            </a:pPr>
            <a:r>
              <a:rPr lang="nb-NO" baseline="0" dirty="0"/>
              <a:t>Flerumettede omega-3 fettsyrer</a:t>
            </a:r>
          </a:p>
          <a:p>
            <a:pPr marL="171450" indent="-171450">
              <a:buFontTx/>
              <a:buChar char="-"/>
            </a:pPr>
            <a:r>
              <a:rPr lang="nb-NO" baseline="0" dirty="0"/>
              <a:t>Vitamin D og B12</a:t>
            </a:r>
          </a:p>
          <a:p>
            <a:pPr marL="171450" indent="-171450">
              <a:buFontTx/>
              <a:buChar char="-"/>
            </a:pPr>
            <a:r>
              <a:rPr lang="nb-NO" baseline="0" dirty="0"/>
              <a:t>Jod og selen</a:t>
            </a:r>
          </a:p>
        </p:txBody>
      </p:sp>
      <p:sp>
        <p:nvSpPr>
          <p:cNvPr id="4" name="Slide Number Placeholder 3"/>
          <p:cNvSpPr>
            <a:spLocks noGrp="1"/>
          </p:cNvSpPr>
          <p:nvPr>
            <p:ph type="sldNum" sz="quarter" idx="5"/>
          </p:nvPr>
        </p:nvSpPr>
        <p:spPr/>
        <p:txBody>
          <a:bodyPr/>
          <a:lstStyle/>
          <a:p>
            <a:fld id="{3B6263D6-A27A-7F4C-8419-9E711C77F7FB}" type="slidenum">
              <a:rPr lang="nb-NO" smtClean="0"/>
              <a:t>11</a:t>
            </a:fld>
            <a:endParaRPr lang="nb-NO"/>
          </a:p>
        </p:txBody>
      </p:sp>
    </p:spTree>
    <p:extLst>
      <p:ext uri="{BB962C8B-B14F-4D97-AF65-F5344CB8AC3E}">
        <p14:creationId xmlns:p14="http://schemas.microsoft.com/office/powerpoint/2010/main" val="3262523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Hvorfor er det så viktig å spise fisk? </a:t>
            </a:r>
          </a:p>
          <a:p>
            <a:r>
              <a:rPr lang="nb-NO" sz="1200" kern="1200" dirty="0">
                <a:solidFill>
                  <a:schemeClr val="tx1"/>
                </a:solidFill>
                <a:effectLst/>
                <a:latin typeface="+mn-lt"/>
                <a:ea typeface="+mn-ea"/>
                <a:cs typeface="+mn-cs"/>
              </a:rPr>
              <a:t>De fleste av oss har hele livet hørt at fisk er sunt, men vi vet kanskje ikke helt hvorfor. Det er gjort mye forskning på de helsemessige effektene av sjømat. Vi har </a:t>
            </a:r>
            <a:r>
              <a:rPr lang="nb-NO" sz="1200" kern="1200" dirty="0" err="1">
                <a:solidFill>
                  <a:schemeClr val="tx1"/>
                </a:solidFill>
                <a:effectLst/>
                <a:latin typeface="+mn-lt"/>
                <a:ea typeface="+mn-ea"/>
                <a:cs typeface="+mn-cs"/>
              </a:rPr>
              <a:t>holdepunker</a:t>
            </a:r>
            <a:r>
              <a:rPr lang="nb-NO" sz="1200" kern="1200" dirty="0">
                <a:solidFill>
                  <a:schemeClr val="tx1"/>
                </a:solidFill>
                <a:effectLst/>
                <a:latin typeface="+mn-lt"/>
                <a:ea typeface="+mn-ea"/>
                <a:cs typeface="+mn-cs"/>
              </a:rPr>
              <a:t> for å si at det er noen klare sammenhenger mellom helse og sjømat, og det forskes stadig for å finne ut mer om sjømatens effekter på kroppen. </a:t>
            </a:r>
          </a:p>
          <a:p>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i="1" kern="1200" dirty="0">
                <a:solidFill>
                  <a:schemeClr val="tx1"/>
                </a:solidFill>
                <a:effectLst/>
                <a:latin typeface="+mn-lt"/>
                <a:ea typeface="+mn-ea"/>
                <a:cs typeface="+mn-cs"/>
              </a:rPr>
              <a:t>Her velger du selv hvor nøye du vil gå inn på de ulike helseeffektene. Ved spørsmål kan det være greit å vise til kildene.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Redusert risiko for hjertesykdom</a:t>
            </a:r>
          </a:p>
          <a:p>
            <a:r>
              <a:rPr lang="nb-NO" sz="1200" kern="1200" dirty="0">
                <a:solidFill>
                  <a:schemeClr val="tx1"/>
                </a:solidFill>
                <a:effectLst/>
                <a:latin typeface="+mn-lt"/>
                <a:ea typeface="+mn-ea"/>
                <a:cs typeface="+mn-cs"/>
              </a:rPr>
              <a:t>Det vi vet helt sikkert, er at omega-3-fettet i fisk og annen sjømat reduserer vår risiko for å dø av hjertesykdom. Nasjonalt råd for ernæring gjennomførte i 2011 en systematisk kunnskapsoppsummering av sammenhengen mellom inntak av fisk og annen sjømat og kroniske sykdommer (Helsedirektoratet, 2011c). Rapporten viser at det foreligger sterk dokumentasjon på at inntak av fisk, fiskeolje og lange flerumettede omega-3-fettsyrer (EPA, DHA) reduserer risikoen for død av hjertesykdom. Oppsummeringen viser også at man ved å øke inntaket av flerumettede fettsyrer på bekostning av mettede fettsyrer, reduserer risikoen for koronar hjertesykdom. Blant annet vises det til en rapport fra Harvard School </a:t>
            </a:r>
            <a:r>
              <a:rPr lang="nb-NO" sz="1200" kern="1200" dirty="0" err="1">
                <a:solidFill>
                  <a:schemeClr val="tx1"/>
                </a:solidFill>
                <a:effectLst/>
                <a:latin typeface="+mn-lt"/>
                <a:ea typeface="+mn-ea"/>
                <a:cs typeface="+mn-cs"/>
              </a:rPr>
              <a:t>of</a:t>
            </a:r>
            <a:r>
              <a:rPr lang="nb-NO" sz="1200" kern="1200" dirty="0">
                <a:solidFill>
                  <a:schemeClr val="tx1"/>
                </a:solidFill>
                <a:effectLst/>
                <a:latin typeface="+mn-lt"/>
                <a:ea typeface="+mn-ea"/>
                <a:cs typeface="+mn-cs"/>
              </a:rPr>
              <a:t> Public Health som konkluderer med at en porsjon fisk i uken reduserer risikoen for å dø av hjerte- og karsykdom med 17 %. For hver ekstra porsjon ble risikoen redusert med 3,9 % (Helsedirektoratet, 2011).</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Mulig redusert risiko for kreft</a:t>
            </a:r>
          </a:p>
          <a:p>
            <a:r>
              <a:rPr lang="nb-NO" sz="1200" kern="1200" dirty="0">
                <a:solidFill>
                  <a:schemeClr val="tx1"/>
                </a:solidFill>
                <a:effectLst/>
                <a:latin typeface="+mn-lt"/>
                <a:ea typeface="+mn-ea"/>
                <a:cs typeface="+mn-cs"/>
              </a:rPr>
              <a:t>Rapporten fra Nasjonalt råd for ernæring viser videre at det finnes mulige årsakssammenhenger mellom fisk og serumverdier av vitamin D og visse kreftformer. Flere av undersøkelsene i oppsummeringen viser en sammenheng mellom økt inntak av fisk og redusert risiko for kreft (Helsedirektoratet, 2011).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Trolig gunstig for fosterutvikling</a:t>
            </a:r>
          </a:p>
          <a:p>
            <a:r>
              <a:rPr lang="nb-NO" sz="1200" kern="1200" dirty="0">
                <a:solidFill>
                  <a:schemeClr val="tx1"/>
                </a:solidFill>
                <a:effectLst/>
                <a:latin typeface="+mn-lt"/>
                <a:ea typeface="+mn-ea"/>
                <a:cs typeface="+mn-cs"/>
              </a:rPr>
              <a:t>Det vi også vet noe om, er at det å spise fisk og sjømat i svangerskapet ser ut til å være gunstig for fosterets utvikling, og da spesielt fosterets hjerneutvikling. Dette er fordi sjømaten inneholder marine omega-3-fettsyrer (EPA og DHA), som vi vet går inn i sentrale strukturer i hjernecellene og påvirker disse positivt. DHA øker gjennom svangerskapet, og spesielt mot slutten av svangerskapet foregår det en betydelig økning av DHA i hjernen hos fosteret. Denne innbyggingen av DHA hjelper hjernen til å fungere optimalt. Tilstrekkelig DHA er nødvendig for at hjernecellene skal kunne snakke sammen (EFSA, 2010).</a:t>
            </a: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D-vitamin</a:t>
            </a:r>
          </a:p>
          <a:p>
            <a:r>
              <a:rPr lang="nb-NO" sz="1200" b="0" i="0" kern="1200" dirty="0">
                <a:solidFill>
                  <a:schemeClr val="tx1"/>
                </a:solidFill>
                <a:effectLst/>
                <a:latin typeface="+mn-lt"/>
                <a:ea typeface="+mn-ea"/>
                <a:cs typeface="+mn-cs"/>
              </a:rPr>
              <a:t>Det er holdepunkt for at vitamin D-mangel kan øke risikoen for en rekke tilstander, inkludert kroniske sykdommer som hjerte- og karsykdom, kreft, </a:t>
            </a:r>
            <a:r>
              <a:rPr lang="nb-NO" sz="1200" b="0" i="0" kern="1200" dirty="0" err="1">
                <a:solidFill>
                  <a:schemeClr val="tx1"/>
                </a:solidFill>
                <a:effectLst/>
                <a:latin typeface="+mn-lt"/>
                <a:ea typeface="+mn-ea"/>
                <a:cs typeface="+mn-cs"/>
              </a:rPr>
              <a:t>autoimmune</a:t>
            </a:r>
            <a:r>
              <a:rPr lang="nb-NO" sz="1200" b="0" i="0" kern="1200" dirty="0">
                <a:solidFill>
                  <a:schemeClr val="tx1"/>
                </a:solidFill>
                <a:effectLst/>
                <a:latin typeface="+mn-lt"/>
                <a:ea typeface="+mn-ea"/>
                <a:cs typeface="+mn-cs"/>
              </a:rPr>
              <a:t> sykdommer og type 2 diabetes. Men det finnes ikke godt nok kunnskapsgrunnlag til å anbefale vitamin D-tilskudd for å forebygge disse tilstandene, derfor er det viktig å spise mat som gir oss D-vitamin. Det finnes få naturlige kilder til vitamin D.  I sommerhalvåret vil mange få dekket behovet uavhengig av kosten ved å være ute i solen. Om vinteren vil mange trenge et tilskudd, for eksempel i form av tran. Ellers er fet fisk som laks, ørret og makrell gode vitamin D-kilder, og den ekstra lette lettmelken, smør og margarin er beriket med vitamin D.</a:t>
            </a:r>
            <a:endParaRPr lang="nb-NO" dirty="0"/>
          </a:p>
          <a:p>
            <a:endParaRPr lang="nb-NO" dirty="0"/>
          </a:p>
          <a:p>
            <a:endParaRPr lang="nb-NO" sz="1200" b="0" i="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3B6263D6-A27A-7F4C-8419-9E711C77F7FB}" type="slidenum">
              <a:rPr lang="nb-NO" smtClean="0"/>
              <a:t>12</a:t>
            </a:fld>
            <a:endParaRPr lang="nb-NO"/>
          </a:p>
        </p:txBody>
      </p:sp>
    </p:spTree>
    <p:extLst>
      <p:ext uri="{BB962C8B-B14F-4D97-AF65-F5344CB8AC3E}">
        <p14:creationId xmlns:p14="http://schemas.microsoft.com/office/powerpoint/2010/main" val="3865959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Sjømat kan være så mangt, og det finnes</a:t>
            </a:r>
            <a:r>
              <a:rPr lang="nb-NO" sz="1200" b="0" i="0" kern="1200" baseline="0" dirty="0">
                <a:solidFill>
                  <a:schemeClr val="tx1"/>
                </a:solidFill>
                <a:effectLst/>
                <a:latin typeface="+mn-lt"/>
                <a:ea typeface="+mn-ea"/>
                <a:cs typeface="+mn-cs"/>
              </a:rPr>
              <a:t> en favoritt for alle:</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i="0" kern="1200" baseline="0" dirty="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Varier, men ha en rullering med fiskeretter som du</a:t>
            </a:r>
            <a:r>
              <a:rPr lang="nb-NO" sz="1200" b="0" i="0" kern="1200" baseline="0" dirty="0">
                <a:solidFill>
                  <a:schemeClr val="tx1"/>
                </a:solidFill>
                <a:effectLst/>
                <a:latin typeface="+mn-lt"/>
                <a:ea typeface="+mn-ea"/>
                <a:cs typeface="+mn-cs"/>
              </a:rPr>
              <a:t> synes fungerer godt.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baseline="0" dirty="0">
                <a:solidFill>
                  <a:schemeClr val="tx1"/>
                </a:solidFill>
                <a:effectLst/>
                <a:latin typeface="+mn-lt"/>
                <a:ea typeface="+mn-ea"/>
                <a:cs typeface="+mn-cs"/>
              </a:rPr>
              <a:t>Bruk navnet på retten, ikke si at vi skal spise fisk. Fiskesuppe, seiburger og laksetaco høres mye bedre ut! Ingen sier vel at vi skal ha gris til middag når koteletter står på menyen?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La barna delta i matlagingen – barn og unge liker</a:t>
            </a:r>
            <a:r>
              <a:rPr lang="nb-NO" sz="1200" b="0" i="0" kern="1200" baseline="0" dirty="0">
                <a:solidFill>
                  <a:schemeClr val="tx1"/>
                </a:solidFill>
                <a:effectLst/>
                <a:latin typeface="+mn-lt"/>
                <a:ea typeface="+mn-ea"/>
                <a:cs typeface="+mn-cs"/>
              </a:rPr>
              <a:t> mat som de har laget selv!</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Sjømat er mer enn den</a:t>
            </a:r>
            <a:r>
              <a:rPr lang="nb-NO" sz="1200" b="0" i="0" kern="1200" baseline="0" dirty="0">
                <a:solidFill>
                  <a:schemeClr val="tx1"/>
                </a:solidFill>
                <a:effectLst/>
                <a:latin typeface="+mn-lt"/>
                <a:ea typeface="+mn-ea"/>
                <a:cs typeface="+mn-cs"/>
              </a:rPr>
              <a:t> tradisjonelle middagen – bruk sjømat også som turmat og som pålegg</a:t>
            </a:r>
            <a:r>
              <a:rPr lang="nb-NO" sz="1200" b="0" i="0" kern="1200" dirty="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Ikke gi opp etter to-tre forsøk. Barn må gjerne prøve åtte-ti ganger før noe nytt blir akseptert.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Vær et godt forbilde og vis at det smaker godt.</a:t>
            </a:r>
          </a:p>
        </p:txBody>
      </p:sp>
      <p:sp>
        <p:nvSpPr>
          <p:cNvPr id="4" name="Slide Number Placeholder 3"/>
          <p:cNvSpPr>
            <a:spLocks noGrp="1"/>
          </p:cNvSpPr>
          <p:nvPr>
            <p:ph type="sldNum" sz="quarter" idx="5"/>
          </p:nvPr>
        </p:nvSpPr>
        <p:spPr/>
        <p:txBody>
          <a:bodyPr/>
          <a:lstStyle/>
          <a:p>
            <a:fld id="{3B6263D6-A27A-7F4C-8419-9E711C77F7FB}" type="slidenum">
              <a:rPr lang="nb-NO" smtClean="0"/>
              <a:t>13</a:t>
            </a:fld>
            <a:endParaRPr lang="nb-NO"/>
          </a:p>
        </p:txBody>
      </p:sp>
    </p:spTree>
    <p:extLst>
      <p:ext uri="{BB962C8B-B14F-4D97-AF65-F5344CB8AC3E}">
        <p14:creationId xmlns:p14="http://schemas.microsoft.com/office/powerpoint/2010/main" val="2621155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Fiskesprell </a:t>
            </a:r>
            <a:r>
              <a:rPr lang="en-US" b="0" i="0" dirty="0" err="1">
                <a:solidFill>
                  <a:srgbClr val="00568A"/>
                </a:solidFill>
                <a:effectLst/>
                <a:latin typeface="Radikal"/>
              </a:rPr>
              <a:t>inviterer</a:t>
            </a:r>
            <a:r>
              <a:rPr lang="en-US" b="0" i="0" dirty="0">
                <a:solidFill>
                  <a:srgbClr val="00568A"/>
                </a:solidFill>
                <a:effectLst/>
                <a:latin typeface="Radikal"/>
              </a:rPr>
              <a:t> </a:t>
            </a:r>
            <a:r>
              <a:rPr lang="en-US" b="0" i="0" dirty="0" err="1">
                <a:solidFill>
                  <a:srgbClr val="00568A"/>
                </a:solidFill>
                <a:effectLst/>
                <a:latin typeface="Radikal"/>
              </a:rPr>
              <a:t>barnehager</a:t>
            </a:r>
            <a:r>
              <a:rPr lang="en-US" b="0" i="0" dirty="0">
                <a:solidFill>
                  <a:srgbClr val="00568A"/>
                </a:solidFill>
                <a:effectLst/>
                <a:latin typeface="Radikal"/>
              </a:rPr>
              <a:t> </a:t>
            </a:r>
            <a:r>
              <a:rPr lang="en-US" b="0" i="0" dirty="0" err="1">
                <a:solidFill>
                  <a:srgbClr val="00568A"/>
                </a:solidFill>
                <a:effectLst/>
                <a:latin typeface="Radikal"/>
              </a:rPr>
              <a:t>og</a:t>
            </a:r>
            <a:r>
              <a:rPr lang="en-US" b="0" i="0" dirty="0">
                <a:solidFill>
                  <a:srgbClr val="00568A"/>
                </a:solidFill>
                <a:effectLst/>
                <a:latin typeface="Radikal"/>
              </a:rPr>
              <a:t> </a:t>
            </a:r>
            <a:r>
              <a:rPr lang="en-US" b="0" i="0" dirty="0" err="1">
                <a:solidFill>
                  <a:srgbClr val="00568A"/>
                </a:solidFill>
                <a:effectLst/>
                <a:latin typeface="Radikal"/>
              </a:rPr>
              <a:t>skoler</a:t>
            </a:r>
            <a:r>
              <a:rPr lang="en-US" b="0" i="0" dirty="0">
                <a:solidFill>
                  <a:srgbClr val="00568A"/>
                </a:solidFill>
                <a:effectLst/>
                <a:latin typeface="Radikal"/>
              </a:rPr>
              <a:t> </a:t>
            </a:r>
            <a:r>
              <a:rPr lang="en-US" b="0" i="0" dirty="0" err="1">
                <a:solidFill>
                  <a:srgbClr val="00568A"/>
                </a:solidFill>
                <a:effectLst/>
                <a:latin typeface="Radikal"/>
              </a:rPr>
              <a:t>til</a:t>
            </a:r>
            <a:r>
              <a:rPr lang="en-US" b="0" i="0" dirty="0">
                <a:solidFill>
                  <a:srgbClr val="00568A"/>
                </a:solidFill>
                <a:effectLst/>
                <a:latin typeface="Radikal"/>
              </a:rPr>
              <a:t> </a:t>
            </a:r>
            <a:r>
              <a:rPr lang="en-US" b="0" i="0" dirty="0" err="1">
                <a:solidFill>
                  <a:srgbClr val="00568A"/>
                </a:solidFill>
                <a:effectLst/>
                <a:latin typeface="Radikal"/>
              </a:rPr>
              <a:t>å</a:t>
            </a:r>
            <a:r>
              <a:rPr lang="en-US" b="0" i="0" dirty="0">
                <a:solidFill>
                  <a:srgbClr val="00568A"/>
                </a:solidFill>
                <a:effectLst/>
                <a:latin typeface="Radikal"/>
              </a:rPr>
              <a:t> </a:t>
            </a:r>
            <a:r>
              <a:rPr lang="en-US" b="0" i="0" dirty="0" err="1">
                <a:solidFill>
                  <a:srgbClr val="00568A"/>
                </a:solidFill>
                <a:effectLst/>
                <a:latin typeface="Radikal"/>
              </a:rPr>
              <a:t>søke</a:t>
            </a:r>
            <a:r>
              <a:rPr lang="en-US" b="0" i="0" dirty="0">
                <a:solidFill>
                  <a:srgbClr val="00568A"/>
                </a:solidFill>
                <a:effectLst/>
                <a:latin typeface="Radikal"/>
              </a:rPr>
              <a:t> </a:t>
            </a:r>
            <a:r>
              <a:rPr lang="en-US" b="0" i="0" dirty="0" err="1">
                <a:solidFill>
                  <a:srgbClr val="00568A"/>
                </a:solidFill>
                <a:effectLst/>
                <a:latin typeface="Radikal"/>
              </a:rPr>
              <a:t>råvarestøtte</a:t>
            </a:r>
            <a:r>
              <a:rPr lang="en-US" b="0" i="0" dirty="0">
                <a:solidFill>
                  <a:srgbClr val="00568A"/>
                </a:solidFill>
                <a:effectLst/>
                <a:latin typeface="Radikal"/>
              </a:rPr>
              <a:t> </a:t>
            </a:r>
            <a:r>
              <a:rPr lang="en-US" b="0" i="0" dirty="0" err="1">
                <a:solidFill>
                  <a:srgbClr val="00568A"/>
                </a:solidFill>
                <a:effectLst/>
                <a:latin typeface="Radikal"/>
              </a:rPr>
              <a:t>til</a:t>
            </a:r>
            <a:r>
              <a:rPr lang="en-US" b="0" i="0" dirty="0">
                <a:solidFill>
                  <a:srgbClr val="00568A"/>
                </a:solidFill>
                <a:effectLst/>
                <a:latin typeface="Radikal"/>
              </a:rPr>
              <a:t> </a:t>
            </a:r>
            <a:r>
              <a:rPr lang="en-US" b="0" i="0" dirty="0" err="1">
                <a:solidFill>
                  <a:srgbClr val="00568A"/>
                </a:solidFill>
                <a:effectLst/>
                <a:latin typeface="Radikal"/>
              </a:rPr>
              <a:t>foreldrearrangement</a:t>
            </a:r>
            <a:r>
              <a:rPr lang="en-US" b="0" i="0" dirty="0">
                <a:solidFill>
                  <a:srgbClr val="00568A"/>
                </a:solidFill>
                <a:effectLst/>
                <a:latin typeface="Radikal"/>
              </a:rPr>
              <a:t>. Det </a:t>
            </a:r>
            <a:r>
              <a:rPr lang="en-US" b="0" i="0" dirty="0" err="1">
                <a:solidFill>
                  <a:srgbClr val="00568A"/>
                </a:solidFill>
                <a:effectLst/>
                <a:latin typeface="Radikal"/>
              </a:rPr>
              <a:t>vil</a:t>
            </a:r>
            <a:r>
              <a:rPr lang="en-US" b="0" i="0" dirty="0">
                <a:solidFill>
                  <a:srgbClr val="00568A"/>
                </a:solidFill>
                <a:effectLst/>
                <a:latin typeface="Radikal"/>
              </a:rPr>
              <a:t> </a:t>
            </a:r>
            <a:r>
              <a:rPr lang="en-US" b="0" i="0" dirty="0" err="1">
                <a:solidFill>
                  <a:srgbClr val="00568A"/>
                </a:solidFill>
                <a:effectLst/>
                <a:latin typeface="Radikal"/>
              </a:rPr>
              <a:t>si</a:t>
            </a:r>
            <a:r>
              <a:rPr lang="en-US" b="0" i="0" dirty="0">
                <a:solidFill>
                  <a:srgbClr val="00568A"/>
                </a:solidFill>
                <a:effectLst/>
                <a:latin typeface="Radikal"/>
              </a:rPr>
              <a:t> at </a:t>
            </a:r>
            <a:r>
              <a:rPr lang="en-US" b="0" i="0" dirty="0" err="1">
                <a:solidFill>
                  <a:srgbClr val="00568A"/>
                </a:solidFill>
                <a:effectLst/>
                <a:latin typeface="Radikal"/>
              </a:rPr>
              <a:t>Fiskesprell</a:t>
            </a:r>
            <a:r>
              <a:rPr lang="en-US" b="0" i="0" dirty="0">
                <a:solidFill>
                  <a:srgbClr val="00568A"/>
                </a:solidFill>
                <a:effectLst/>
                <a:latin typeface="Radikal"/>
              </a:rPr>
              <a:t> </a:t>
            </a:r>
            <a:r>
              <a:rPr lang="en-US" b="0" i="0" dirty="0" err="1">
                <a:solidFill>
                  <a:srgbClr val="00568A"/>
                </a:solidFill>
                <a:effectLst/>
                <a:latin typeface="Radikal"/>
              </a:rPr>
              <a:t>kan</a:t>
            </a:r>
            <a:r>
              <a:rPr lang="en-US" b="0" i="0" dirty="0">
                <a:solidFill>
                  <a:srgbClr val="00568A"/>
                </a:solidFill>
                <a:effectLst/>
                <a:latin typeface="Radikal"/>
              </a:rPr>
              <a:t> </a:t>
            </a:r>
            <a:r>
              <a:rPr lang="en-US" b="0" i="0" dirty="0" err="1">
                <a:solidFill>
                  <a:srgbClr val="00568A"/>
                </a:solidFill>
                <a:effectLst/>
                <a:latin typeface="Radikal"/>
              </a:rPr>
              <a:t>dekke</a:t>
            </a:r>
            <a:r>
              <a:rPr lang="en-US" b="0" i="0" dirty="0">
                <a:solidFill>
                  <a:srgbClr val="00568A"/>
                </a:solidFill>
                <a:effectLst/>
                <a:latin typeface="Radikal"/>
              </a:rPr>
              <a:t> </a:t>
            </a:r>
            <a:r>
              <a:rPr lang="en-US" b="0" i="0" dirty="0" err="1">
                <a:solidFill>
                  <a:srgbClr val="00568A"/>
                </a:solidFill>
                <a:effectLst/>
                <a:latin typeface="Radikal"/>
              </a:rPr>
              <a:t>innkjøp</a:t>
            </a:r>
            <a:r>
              <a:rPr lang="en-US" b="0" i="0" dirty="0">
                <a:solidFill>
                  <a:srgbClr val="00568A"/>
                </a:solidFill>
                <a:effectLst/>
                <a:latin typeface="Radikal"/>
              </a:rPr>
              <a:t> av </a:t>
            </a:r>
            <a:r>
              <a:rPr lang="en-US" b="0" i="0" dirty="0" err="1">
                <a:solidFill>
                  <a:srgbClr val="00568A"/>
                </a:solidFill>
                <a:effectLst/>
                <a:latin typeface="Radikal"/>
              </a:rPr>
              <a:t>råvarer</a:t>
            </a:r>
            <a:r>
              <a:rPr lang="en-US" b="0" i="0" dirty="0">
                <a:solidFill>
                  <a:srgbClr val="00568A"/>
                </a:solidFill>
                <a:effectLst/>
                <a:latin typeface="Radikal"/>
              </a:rPr>
              <a:t> </a:t>
            </a:r>
            <a:r>
              <a:rPr lang="en-US" b="0" i="0" dirty="0" err="1">
                <a:solidFill>
                  <a:srgbClr val="00568A"/>
                </a:solidFill>
                <a:effectLst/>
                <a:latin typeface="Radikal"/>
              </a:rPr>
              <a:t>til</a:t>
            </a:r>
            <a:r>
              <a:rPr lang="en-US" b="0" i="0" dirty="0">
                <a:solidFill>
                  <a:srgbClr val="00568A"/>
                </a:solidFill>
                <a:effectLst/>
                <a:latin typeface="Radikal"/>
              </a:rPr>
              <a:t> arrangement </a:t>
            </a:r>
            <a:r>
              <a:rPr lang="en-US" b="0" i="0" dirty="0" err="1">
                <a:solidFill>
                  <a:srgbClr val="00568A"/>
                </a:solidFill>
                <a:effectLst/>
                <a:latin typeface="Radikal"/>
              </a:rPr>
              <a:t>hvor</a:t>
            </a:r>
            <a:r>
              <a:rPr lang="en-US" b="0" i="0" dirty="0">
                <a:solidFill>
                  <a:srgbClr val="00568A"/>
                </a:solidFill>
                <a:effectLst/>
                <a:latin typeface="Radikal"/>
              </a:rPr>
              <a:t> </a:t>
            </a:r>
            <a:r>
              <a:rPr lang="en-US" b="0" i="0" dirty="0" err="1">
                <a:solidFill>
                  <a:srgbClr val="00568A"/>
                </a:solidFill>
                <a:effectLst/>
                <a:latin typeface="Radikal"/>
              </a:rPr>
              <a:t>barna</a:t>
            </a:r>
            <a:r>
              <a:rPr lang="en-US" b="0" i="0" dirty="0">
                <a:solidFill>
                  <a:srgbClr val="00568A"/>
                </a:solidFill>
                <a:effectLst/>
                <a:latin typeface="Radikal"/>
              </a:rPr>
              <a:t> er med </a:t>
            </a:r>
            <a:r>
              <a:rPr lang="en-US" b="0" i="0" dirty="0" err="1">
                <a:solidFill>
                  <a:srgbClr val="00568A"/>
                </a:solidFill>
                <a:effectLst/>
                <a:latin typeface="Radikal"/>
              </a:rPr>
              <a:t>å</a:t>
            </a:r>
            <a:r>
              <a:rPr lang="en-US" b="0" i="0" dirty="0">
                <a:solidFill>
                  <a:srgbClr val="00568A"/>
                </a:solidFill>
                <a:effectLst/>
                <a:latin typeface="Radikal"/>
              </a:rPr>
              <a:t> </a:t>
            </a:r>
            <a:r>
              <a:rPr lang="en-US" b="0" i="0" dirty="0" err="1">
                <a:solidFill>
                  <a:srgbClr val="00568A"/>
                </a:solidFill>
                <a:effectLst/>
                <a:latin typeface="Radikal"/>
              </a:rPr>
              <a:t>tilberede</a:t>
            </a:r>
            <a:r>
              <a:rPr lang="en-US" b="0" i="0" dirty="0">
                <a:solidFill>
                  <a:srgbClr val="00568A"/>
                </a:solidFill>
                <a:effectLst/>
                <a:latin typeface="Radikal"/>
              </a:rPr>
              <a:t> </a:t>
            </a:r>
            <a:r>
              <a:rPr lang="en-US" b="0" i="0" dirty="0" err="1">
                <a:solidFill>
                  <a:srgbClr val="00568A"/>
                </a:solidFill>
                <a:effectLst/>
                <a:latin typeface="Radikal"/>
              </a:rPr>
              <a:t>og</a:t>
            </a:r>
            <a:r>
              <a:rPr lang="en-US" b="0" i="0" dirty="0">
                <a:solidFill>
                  <a:srgbClr val="00568A"/>
                </a:solidFill>
                <a:effectLst/>
                <a:latin typeface="Radikal"/>
              </a:rPr>
              <a:t> </a:t>
            </a:r>
            <a:r>
              <a:rPr lang="en-US" b="0" i="0" dirty="0" err="1">
                <a:solidFill>
                  <a:srgbClr val="00568A"/>
                </a:solidFill>
                <a:effectLst/>
                <a:latin typeface="Radikal"/>
              </a:rPr>
              <a:t>servere</a:t>
            </a:r>
            <a:r>
              <a:rPr lang="en-US" b="0" i="0" dirty="0">
                <a:solidFill>
                  <a:srgbClr val="00568A"/>
                </a:solidFill>
                <a:effectLst/>
                <a:latin typeface="Radikal"/>
              </a:rPr>
              <a:t> </a:t>
            </a:r>
            <a:r>
              <a:rPr lang="en-US" b="0" i="0" dirty="0" err="1">
                <a:solidFill>
                  <a:srgbClr val="00568A"/>
                </a:solidFill>
                <a:effectLst/>
                <a:latin typeface="Radikal"/>
              </a:rPr>
              <a:t>sjømat</a:t>
            </a:r>
            <a:r>
              <a:rPr lang="en-US" b="0" i="0" dirty="0">
                <a:solidFill>
                  <a:srgbClr val="00568A"/>
                </a:solidFill>
                <a:effectLst/>
                <a:latin typeface="Radikal"/>
              </a:rPr>
              <a:t> </a:t>
            </a:r>
            <a:r>
              <a:rPr lang="en-US" b="0" i="0" dirty="0" err="1">
                <a:solidFill>
                  <a:srgbClr val="00568A"/>
                </a:solidFill>
                <a:effectLst/>
                <a:latin typeface="Radikal"/>
              </a:rPr>
              <a:t>til</a:t>
            </a:r>
            <a:r>
              <a:rPr lang="en-US" b="0" i="0" dirty="0">
                <a:solidFill>
                  <a:srgbClr val="00568A"/>
                </a:solidFill>
                <a:effectLst/>
                <a:latin typeface="Radikal"/>
              </a:rPr>
              <a:t> </a:t>
            </a:r>
            <a:r>
              <a:rPr lang="en-US" b="0" i="0" dirty="0" err="1">
                <a:solidFill>
                  <a:srgbClr val="00568A"/>
                </a:solidFill>
                <a:effectLst/>
                <a:latin typeface="Radikal"/>
              </a:rPr>
              <a:t>foreldre</a:t>
            </a:r>
            <a:r>
              <a:rPr lang="en-US" b="0" i="0" dirty="0">
                <a:solidFill>
                  <a:srgbClr val="00568A"/>
                </a:solidFill>
                <a:effectLst/>
                <a:latin typeface="Radikal"/>
              </a:rPr>
              <a:t>/</a:t>
            </a:r>
            <a:r>
              <a:rPr lang="en-US" b="0" i="0" dirty="0" err="1">
                <a:solidFill>
                  <a:srgbClr val="00568A"/>
                </a:solidFill>
                <a:effectLst/>
                <a:latin typeface="Radikal"/>
              </a:rPr>
              <a:t>foresatte</a:t>
            </a:r>
            <a:r>
              <a:rPr lang="en-US" b="0" i="0" dirty="0">
                <a:solidFill>
                  <a:srgbClr val="00568A"/>
                </a:solidFill>
                <a:effectLst/>
                <a:latin typeface="Radikal"/>
              </a:rPr>
              <a:t>. Det </a:t>
            </a:r>
            <a:r>
              <a:rPr lang="en-US" b="0" i="0" dirty="0" err="1">
                <a:solidFill>
                  <a:srgbClr val="00568A"/>
                </a:solidFill>
                <a:effectLst/>
                <a:latin typeface="Radikal"/>
              </a:rPr>
              <a:t>kan</a:t>
            </a:r>
            <a:r>
              <a:rPr lang="en-US" b="0" i="0" dirty="0">
                <a:solidFill>
                  <a:srgbClr val="00568A"/>
                </a:solidFill>
                <a:effectLst/>
                <a:latin typeface="Radikal"/>
              </a:rPr>
              <a:t> for </a:t>
            </a:r>
            <a:r>
              <a:rPr lang="en-US" b="0" i="0" dirty="0" err="1">
                <a:solidFill>
                  <a:srgbClr val="00568A"/>
                </a:solidFill>
                <a:effectLst/>
                <a:latin typeface="Radikal"/>
              </a:rPr>
              <a:t>eksempel</a:t>
            </a:r>
            <a:r>
              <a:rPr lang="en-US" b="0" i="0" dirty="0">
                <a:solidFill>
                  <a:srgbClr val="00568A"/>
                </a:solidFill>
                <a:effectLst/>
                <a:latin typeface="Radikal"/>
              </a:rPr>
              <a:t> </a:t>
            </a:r>
            <a:r>
              <a:rPr lang="en-US" b="0" i="0" dirty="0" err="1">
                <a:solidFill>
                  <a:srgbClr val="00568A"/>
                </a:solidFill>
                <a:effectLst/>
                <a:latin typeface="Radikal"/>
              </a:rPr>
              <a:t>være</a:t>
            </a:r>
            <a:r>
              <a:rPr lang="en-US" b="0" i="0" dirty="0">
                <a:solidFill>
                  <a:srgbClr val="00568A"/>
                </a:solidFill>
                <a:effectLst/>
                <a:latin typeface="Radikal"/>
              </a:rPr>
              <a:t> </a:t>
            </a:r>
            <a:r>
              <a:rPr lang="en-US" b="0" i="0" dirty="0" err="1">
                <a:solidFill>
                  <a:srgbClr val="00568A"/>
                </a:solidFill>
                <a:effectLst/>
                <a:latin typeface="Radikal"/>
              </a:rPr>
              <a:t>i</a:t>
            </a:r>
            <a:r>
              <a:rPr lang="en-US" b="0" i="0" dirty="0">
                <a:solidFill>
                  <a:srgbClr val="00568A"/>
                </a:solidFill>
                <a:effectLst/>
                <a:latin typeface="Radikal"/>
              </a:rPr>
              <a:t> </a:t>
            </a:r>
            <a:r>
              <a:rPr lang="en-US" b="0" i="0" dirty="0" err="1">
                <a:solidFill>
                  <a:srgbClr val="00568A"/>
                </a:solidFill>
                <a:effectLst/>
                <a:latin typeface="Radikal"/>
              </a:rPr>
              <a:t>forbindelse</a:t>
            </a:r>
            <a:r>
              <a:rPr lang="en-US" b="0" i="0" dirty="0">
                <a:solidFill>
                  <a:srgbClr val="00568A"/>
                </a:solidFill>
                <a:effectLst/>
                <a:latin typeface="Radikal"/>
              </a:rPr>
              <a:t> med </a:t>
            </a:r>
            <a:r>
              <a:rPr lang="en-US" b="0" i="0" dirty="0" err="1">
                <a:solidFill>
                  <a:srgbClr val="00568A"/>
                </a:solidFill>
                <a:effectLst/>
                <a:latin typeface="Radikal"/>
              </a:rPr>
              <a:t>foreldremøter</a:t>
            </a:r>
            <a:r>
              <a:rPr lang="en-US" b="0" i="0" dirty="0">
                <a:solidFill>
                  <a:srgbClr val="00568A"/>
                </a:solidFill>
                <a:effectLst/>
                <a:latin typeface="Radikal"/>
              </a:rPr>
              <a:t>, </a:t>
            </a:r>
            <a:r>
              <a:rPr lang="en-US" b="0" i="0" dirty="0" err="1">
                <a:solidFill>
                  <a:srgbClr val="00568A"/>
                </a:solidFill>
                <a:effectLst/>
                <a:latin typeface="Radikal"/>
              </a:rPr>
              <a:t>dugnader</a:t>
            </a:r>
            <a:r>
              <a:rPr lang="en-US" b="0" i="0" dirty="0">
                <a:solidFill>
                  <a:srgbClr val="00568A"/>
                </a:solidFill>
                <a:effectLst/>
                <a:latin typeface="Radikal"/>
              </a:rPr>
              <a:t> </a:t>
            </a:r>
            <a:r>
              <a:rPr lang="en-US" b="0" i="0" dirty="0" err="1">
                <a:solidFill>
                  <a:srgbClr val="00568A"/>
                </a:solidFill>
                <a:effectLst/>
                <a:latin typeface="Radikal"/>
              </a:rPr>
              <a:t>eller</a:t>
            </a:r>
            <a:r>
              <a:rPr lang="en-US" b="0" i="0" dirty="0">
                <a:solidFill>
                  <a:srgbClr val="00568A"/>
                </a:solidFill>
                <a:effectLst/>
                <a:latin typeface="Radikal"/>
              </a:rPr>
              <a:t> </a:t>
            </a:r>
            <a:r>
              <a:rPr lang="en-US" b="0" i="0" dirty="0" err="1">
                <a:solidFill>
                  <a:srgbClr val="00568A"/>
                </a:solidFill>
                <a:effectLst/>
                <a:latin typeface="Radikal"/>
              </a:rPr>
              <a:t>andre</a:t>
            </a:r>
            <a:r>
              <a:rPr lang="en-US" b="0" i="0" dirty="0">
                <a:solidFill>
                  <a:srgbClr val="00568A"/>
                </a:solidFill>
                <a:effectLst/>
                <a:latin typeface="Radikal"/>
              </a:rPr>
              <a:t> </a:t>
            </a:r>
            <a:r>
              <a:rPr lang="en-US" b="0" i="0" dirty="0" err="1">
                <a:solidFill>
                  <a:srgbClr val="00568A"/>
                </a:solidFill>
                <a:effectLst/>
                <a:latin typeface="Radikal"/>
              </a:rPr>
              <a:t>sammenkomster</a:t>
            </a:r>
            <a:r>
              <a:rPr lang="en-US" b="0" i="0" dirty="0">
                <a:solidFill>
                  <a:srgbClr val="00568A"/>
                </a:solidFill>
                <a:effectLst/>
                <a:latin typeface="Radikal"/>
              </a:rPr>
              <a:t>. </a:t>
            </a:r>
            <a:r>
              <a:rPr lang="en-US" b="0" i="0" dirty="0" err="1">
                <a:solidFill>
                  <a:srgbClr val="00568A"/>
                </a:solidFill>
                <a:effectLst/>
                <a:latin typeface="Radikal"/>
              </a:rPr>
              <a:t>Målet</a:t>
            </a:r>
            <a:r>
              <a:rPr lang="en-US" b="0" i="0" dirty="0">
                <a:solidFill>
                  <a:srgbClr val="00568A"/>
                </a:solidFill>
                <a:effectLst/>
                <a:latin typeface="Radikal"/>
              </a:rPr>
              <a:t> er </a:t>
            </a:r>
            <a:r>
              <a:rPr lang="en-US" b="0" i="0" dirty="0" err="1">
                <a:solidFill>
                  <a:srgbClr val="00568A"/>
                </a:solidFill>
                <a:effectLst/>
                <a:latin typeface="Radikal"/>
              </a:rPr>
              <a:t>å</a:t>
            </a:r>
            <a:r>
              <a:rPr lang="en-US" b="0" i="0" dirty="0">
                <a:solidFill>
                  <a:srgbClr val="00568A"/>
                </a:solidFill>
                <a:effectLst/>
                <a:latin typeface="Radikal"/>
              </a:rPr>
              <a:t> </a:t>
            </a:r>
            <a:r>
              <a:rPr lang="en-US" b="0" i="0" dirty="0" err="1">
                <a:solidFill>
                  <a:srgbClr val="00568A"/>
                </a:solidFill>
                <a:effectLst/>
                <a:latin typeface="Radikal"/>
              </a:rPr>
              <a:t>gi</a:t>
            </a:r>
            <a:r>
              <a:rPr lang="en-US" b="0" i="0" dirty="0">
                <a:solidFill>
                  <a:srgbClr val="00568A"/>
                </a:solidFill>
                <a:effectLst/>
                <a:latin typeface="Radikal"/>
              </a:rPr>
              <a:t> </a:t>
            </a:r>
            <a:r>
              <a:rPr lang="en-US" b="0" i="0" dirty="0" err="1">
                <a:solidFill>
                  <a:srgbClr val="00568A"/>
                </a:solidFill>
                <a:effectLst/>
                <a:latin typeface="Radikal"/>
              </a:rPr>
              <a:t>foreldre</a:t>
            </a:r>
            <a:r>
              <a:rPr lang="en-US" b="0" i="0" dirty="0">
                <a:solidFill>
                  <a:srgbClr val="00568A"/>
                </a:solidFill>
                <a:effectLst/>
                <a:latin typeface="Radikal"/>
              </a:rPr>
              <a:t>, barn </a:t>
            </a:r>
            <a:r>
              <a:rPr lang="en-US" b="0" i="0" dirty="0" err="1">
                <a:solidFill>
                  <a:srgbClr val="00568A"/>
                </a:solidFill>
                <a:effectLst/>
                <a:latin typeface="Radikal"/>
              </a:rPr>
              <a:t>og</a:t>
            </a:r>
            <a:r>
              <a:rPr lang="en-US" b="0" i="0" dirty="0">
                <a:solidFill>
                  <a:srgbClr val="00568A"/>
                </a:solidFill>
                <a:effectLst/>
                <a:latin typeface="Radikal"/>
              </a:rPr>
              <a:t> </a:t>
            </a:r>
            <a:r>
              <a:rPr lang="en-US" b="0" i="0" dirty="0" err="1">
                <a:solidFill>
                  <a:srgbClr val="00568A"/>
                </a:solidFill>
                <a:effectLst/>
                <a:latin typeface="Radikal"/>
              </a:rPr>
              <a:t>unge</a:t>
            </a:r>
            <a:r>
              <a:rPr lang="en-US" b="0" i="0" dirty="0">
                <a:solidFill>
                  <a:srgbClr val="00568A"/>
                </a:solidFill>
                <a:effectLst/>
                <a:latin typeface="Radikal"/>
              </a:rPr>
              <a:t> </a:t>
            </a:r>
            <a:r>
              <a:rPr lang="en-US" b="0" i="0" dirty="0" err="1">
                <a:solidFill>
                  <a:srgbClr val="00568A"/>
                </a:solidFill>
                <a:effectLst/>
                <a:latin typeface="Radikal"/>
              </a:rPr>
              <a:t>gode</a:t>
            </a:r>
            <a:r>
              <a:rPr lang="en-US" b="0" i="0" dirty="0">
                <a:solidFill>
                  <a:srgbClr val="00568A"/>
                </a:solidFill>
                <a:effectLst/>
                <a:latin typeface="Radikal"/>
              </a:rPr>
              <a:t> </a:t>
            </a:r>
            <a:r>
              <a:rPr lang="en-US" b="0" i="0" dirty="0" err="1">
                <a:solidFill>
                  <a:srgbClr val="00568A"/>
                </a:solidFill>
                <a:effectLst/>
                <a:latin typeface="Radikal"/>
              </a:rPr>
              <a:t>erfaringer</a:t>
            </a:r>
            <a:r>
              <a:rPr lang="en-US" b="0" i="0" dirty="0">
                <a:solidFill>
                  <a:srgbClr val="00568A"/>
                </a:solidFill>
                <a:effectLst/>
                <a:latin typeface="Radikal"/>
              </a:rPr>
              <a:t> med </a:t>
            </a:r>
            <a:r>
              <a:rPr lang="en-US" b="0" i="0" dirty="0" err="1">
                <a:solidFill>
                  <a:srgbClr val="00568A"/>
                </a:solidFill>
                <a:effectLst/>
                <a:latin typeface="Radikal"/>
              </a:rPr>
              <a:t>å</a:t>
            </a:r>
            <a:r>
              <a:rPr lang="en-US" b="0" i="0" dirty="0">
                <a:solidFill>
                  <a:srgbClr val="00568A"/>
                </a:solidFill>
                <a:effectLst/>
                <a:latin typeface="Radikal"/>
              </a:rPr>
              <a:t> </a:t>
            </a:r>
            <a:r>
              <a:rPr lang="en-US" b="0" i="0" dirty="0" err="1">
                <a:solidFill>
                  <a:srgbClr val="00568A"/>
                </a:solidFill>
                <a:effectLst/>
                <a:latin typeface="Radikal"/>
              </a:rPr>
              <a:t>tilberede</a:t>
            </a:r>
            <a:r>
              <a:rPr lang="en-US" b="0" i="0" dirty="0">
                <a:solidFill>
                  <a:srgbClr val="00568A"/>
                </a:solidFill>
                <a:effectLst/>
                <a:latin typeface="Radikal"/>
              </a:rPr>
              <a:t>, </a:t>
            </a:r>
            <a:r>
              <a:rPr lang="en-US" b="0" i="0" dirty="0" err="1">
                <a:solidFill>
                  <a:srgbClr val="00568A"/>
                </a:solidFill>
                <a:effectLst/>
                <a:latin typeface="Radikal"/>
              </a:rPr>
              <a:t>servere</a:t>
            </a:r>
            <a:r>
              <a:rPr lang="en-US" b="0" i="0" dirty="0">
                <a:solidFill>
                  <a:srgbClr val="00568A"/>
                </a:solidFill>
                <a:effectLst/>
                <a:latin typeface="Radikal"/>
              </a:rPr>
              <a:t> </a:t>
            </a:r>
            <a:r>
              <a:rPr lang="en-US" b="0" i="0" dirty="0" err="1">
                <a:solidFill>
                  <a:srgbClr val="00568A"/>
                </a:solidFill>
                <a:effectLst/>
                <a:latin typeface="Radikal"/>
              </a:rPr>
              <a:t>og</a:t>
            </a:r>
            <a:r>
              <a:rPr lang="en-US" b="0" i="0" dirty="0">
                <a:solidFill>
                  <a:srgbClr val="00568A"/>
                </a:solidFill>
                <a:effectLst/>
                <a:latin typeface="Radikal"/>
              </a:rPr>
              <a:t> </a:t>
            </a:r>
            <a:r>
              <a:rPr lang="en-US" b="0" i="0" dirty="0" err="1">
                <a:solidFill>
                  <a:srgbClr val="00568A"/>
                </a:solidFill>
                <a:effectLst/>
                <a:latin typeface="Radikal"/>
              </a:rPr>
              <a:t>spise</a:t>
            </a:r>
            <a:r>
              <a:rPr lang="en-US" b="0" i="0" dirty="0">
                <a:solidFill>
                  <a:srgbClr val="00568A"/>
                </a:solidFill>
                <a:effectLst/>
                <a:latin typeface="Radikal"/>
              </a:rPr>
              <a:t> </a:t>
            </a:r>
            <a:r>
              <a:rPr lang="en-US" b="0" i="0" dirty="0" err="1">
                <a:solidFill>
                  <a:srgbClr val="00568A"/>
                </a:solidFill>
                <a:effectLst/>
                <a:latin typeface="Radikal"/>
              </a:rPr>
              <a:t>sjømat</a:t>
            </a:r>
            <a:r>
              <a:rPr lang="en-US" b="0" i="0" dirty="0">
                <a:solidFill>
                  <a:srgbClr val="00568A"/>
                </a:solidFill>
                <a:effectLst/>
                <a:latin typeface="Radikal"/>
              </a:rPr>
              <a:t>.</a:t>
            </a:r>
          </a:p>
          <a:p>
            <a:endParaRPr lang="nb-NO" dirty="0"/>
          </a:p>
          <a:p>
            <a:r>
              <a:rPr lang="nb-NO" dirty="0"/>
              <a:t>All informasjon om Fiskesprell finner</a:t>
            </a:r>
            <a:r>
              <a:rPr lang="nb-NO" baseline="0" dirty="0"/>
              <a:t> </a:t>
            </a:r>
            <a:r>
              <a:rPr lang="nb-NO" dirty="0"/>
              <a:t>d</a:t>
            </a:r>
            <a:r>
              <a:rPr lang="nb-NO" baseline="0" dirty="0"/>
              <a:t>ere  på: </a:t>
            </a:r>
            <a:r>
              <a:rPr lang="nb-NO" baseline="0" dirty="0" err="1"/>
              <a:t>www.f</a:t>
            </a:r>
            <a:r>
              <a:rPr lang="nb-NO" dirty="0" err="1"/>
              <a:t>iskesprell.no</a:t>
            </a:r>
            <a:r>
              <a:rPr lang="nb-NO" dirty="0"/>
              <a:t>, blant annet:</a:t>
            </a:r>
          </a:p>
          <a:p>
            <a:endParaRPr lang="nb-NO" dirty="0"/>
          </a:p>
          <a:p>
            <a:pPr marL="171450" indent="-171450">
              <a:buFont typeface="Arial" pitchFamily="34" charset="0"/>
              <a:buChar char="•"/>
            </a:pPr>
            <a:r>
              <a:rPr lang="nb-NO" baseline="0" dirty="0"/>
              <a:t>Info om programmet</a:t>
            </a:r>
          </a:p>
          <a:p>
            <a:pPr marL="171450" indent="-171450">
              <a:buFont typeface="Arial" pitchFamily="34" charset="0"/>
              <a:buChar char="•"/>
            </a:pPr>
            <a:r>
              <a:rPr lang="nb-NO" baseline="0" dirty="0"/>
              <a:t>Aktiviteter og undervisningsopplegg</a:t>
            </a:r>
          </a:p>
          <a:p>
            <a:pPr marL="171450" indent="-171450">
              <a:buFont typeface="Arial" pitchFamily="34" charset="0"/>
              <a:buChar char="•"/>
            </a:pPr>
            <a:r>
              <a:rPr lang="nb-NO" baseline="0" dirty="0"/>
              <a:t>Påmelding/søknadskjema</a:t>
            </a:r>
          </a:p>
          <a:p>
            <a:pPr marL="171450" indent="-171450">
              <a:buFont typeface="Arial" pitchFamily="34" charset="0"/>
              <a:buChar char="•"/>
            </a:pPr>
            <a:r>
              <a:rPr lang="nb-NO" baseline="0" dirty="0"/>
              <a:t>Fagstoff</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nb-NO" baseline="0" dirty="0"/>
              <a:t>Oppskrifter</a:t>
            </a:r>
          </a:p>
        </p:txBody>
      </p:sp>
      <p:sp>
        <p:nvSpPr>
          <p:cNvPr id="4" name="Plassholder for lysbildenummer 3"/>
          <p:cNvSpPr>
            <a:spLocks noGrp="1"/>
          </p:cNvSpPr>
          <p:nvPr>
            <p:ph type="sldNum" sz="quarter" idx="5"/>
          </p:nvPr>
        </p:nvSpPr>
        <p:spPr/>
        <p:txBody>
          <a:bodyPr/>
          <a:lstStyle/>
          <a:p>
            <a:fld id="{3B6263D6-A27A-7F4C-8419-9E711C77F7FB}" type="slidenum">
              <a:rPr lang="nb-NO" smtClean="0"/>
              <a:t>14</a:t>
            </a:fld>
            <a:endParaRPr lang="nb-NO"/>
          </a:p>
        </p:txBody>
      </p:sp>
    </p:spTree>
    <p:extLst>
      <p:ext uri="{BB962C8B-B14F-4D97-AF65-F5344CB8AC3E}">
        <p14:creationId xmlns:p14="http://schemas.microsoft.com/office/powerpoint/2010/main" val="264199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Her er noen forslag til refleksjonsoppgaver som dere kan gjennomføre hver for dere, i grupper eller i fellesskap. Vurder hvor mye tid dere har tilgjengelig. Her finner dere også en sjekkliste </a:t>
            </a:r>
            <a:r>
              <a:rPr lang="en-US" b="0" i="0" dirty="0">
                <a:solidFill>
                  <a:srgbClr val="292B2D"/>
                </a:solidFill>
                <a:effectLst/>
                <a:latin typeface="Familjen Grotesk"/>
              </a:rPr>
              <a:t>for </a:t>
            </a:r>
            <a:r>
              <a:rPr lang="en-US" b="0" i="0" dirty="0" err="1">
                <a:solidFill>
                  <a:srgbClr val="292B2D"/>
                </a:solidFill>
                <a:effectLst/>
                <a:latin typeface="Familjen Grotesk"/>
              </a:rPr>
              <a:t>nasjonal</a:t>
            </a:r>
            <a:r>
              <a:rPr lang="en-US" b="0" i="0" dirty="0">
                <a:solidFill>
                  <a:srgbClr val="292B2D"/>
                </a:solidFill>
                <a:effectLst/>
                <a:latin typeface="Familjen Grotesk"/>
              </a:rPr>
              <a:t> </a:t>
            </a:r>
            <a:r>
              <a:rPr lang="en-US" b="0" i="0" dirty="0" err="1">
                <a:solidFill>
                  <a:srgbClr val="292B2D"/>
                </a:solidFill>
                <a:effectLst/>
                <a:latin typeface="Familjen Grotesk"/>
              </a:rPr>
              <a:t>faglig</a:t>
            </a:r>
            <a:r>
              <a:rPr lang="en-US" b="0" i="0" dirty="0">
                <a:solidFill>
                  <a:srgbClr val="292B2D"/>
                </a:solidFill>
                <a:effectLst/>
                <a:latin typeface="Familjen Grotesk"/>
              </a:rPr>
              <a:t> </a:t>
            </a:r>
            <a:r>
              <a:rPr lang="en-US" b="0" i="0" dirty="0" err="1">
                <a:solidFill>
                  <a:srgbClr val="292B2D"/>
                </a:solidFill>
                <a:effectLst/>
                <a:latin typeface="Familjen Grotesk"/>
              </a:rPr>
              <a:t>retningslinje</a:t>
            </a:r>
            <a:r>
              <a:rPr lang="en-US" b="0" i="0" dirty="0">
                <a:solidFill>
                  <a:srgbClr val="292B2D"/>
                </a:solidFill>
                <a:effectLst/>
                <a:latin typeface="Familjen Grotesk"/>
              </a:rPr>
              <a:t> for mat </a:t>
            </a:r>
            <a:r>
              <a:rPr lang="en-US" b="0" i="0" dirty="0" err="1">
                <a:solidFill>
                  <a:srgbClr val="292B2D"/>
                </a:solidFill>
                <a:effectLst/>
                <a:latin typeface="Familjen Grotesk"/>
              </a:rPr>
              <a:t>og</a:t>
            </a:r>
            <a:r>
              <a:rPr lang="en-US" b="0" i="0" dirty="0">
                <a:solidFill>
                  <a:srgbClr val="292B2D"/>
                </a:solidFill>
                <a:effectLst/>
                <a:latin typeface="Familjen Grotesk"/>
              </a:rPr>
              <a:t> </a:t>
            </a:r>
            <a:r>
              <a:rPr lang="en-US" b="0" i="0" dirty="0" err="1">
                <a:solidFill>
                  <a:srgbClr val="292B2D"/>
                </a:solidFill>
                <a:effectLst/>
                <a:latin typeface="Familjen Grotesk"/>
              </a:rPr>
              <a:t>måltid</a:t>
            </a:r>
            <a:r>
              <a:rPr lang="en-US" b="0" i="0" dirty="0">
                <a:solidFill>
                  <a:srgbClr val="292B2D"/>
                </a:solidFill>
                <a:effectLst/>
                <a:latin typeface="Familjen Grotesk"/>
              </a:rPr>
              <a:t> </a:t>
            </a:r>
            <a:r>
              <a:rPr lang="en-US" b="0" i="0" dirty="0" err="1">
                <a:solidFill>
                  <a:srgbClr val="292B2D"/>
                </a:solidFill>
                <a:effectLst/>
                <a:latin typeface="Familjen Grotesk"/>
              </a:rPr>
              <a:t>i</a:t>
            </a:r>
            <a:r>
              <a:rPr lang="en-US" b="0" i="0" dirty="0">
                <a:solidFill>
                  <a:srgbClr val="292B2D"/>
                </a:solidFill>
                <a:effectLst/>
                <a:latin typeface="Familjen Grotesk"/>
              </a:rPr>
              <a:t> </a:t>
            </a:r>
            <a:r>
              <a:rPr lang="en-US" b="0" i="0" dirty="0" err="1">
                <a:solidFill>
                  <a:srgbClr val="292B2D"/>
                </a:solidFill>
                <a:effectLst/>
                <a:latin typeface="Familjen Grotesk"/>
              </a:rPr>
              <a:t>barnehagen</a:t>
            </a:r>
            <a:r>
              <a:rPr lang="en-US" b="0" i="0" dirty="0">
                <a:solidFill>
                  <a:srgbClr val="292B2D"/>
                </a:solidFill>
                <a:effectLst/>
                <a:latin typeface="Familjen Grotesk"/>
              </a:rPr>
              <a:t>, </a:t>
            </a:r>
            <a:r>
              <a:rPr lang="en-US" b="0" i="0" dirty="0" err="1">
                <a:solidFill>
                  <a:srgbClr val="292B2D"/>
                </a:solidFill>
                <a:effectLst/>
                <a:latin typeface="Familjen Grotesk"/>
              </a:rPr>
              <a:t>utviklet</a:t>
            </a:r>
            <a:r>
              <a:rPr lang="en-US" b="0" i="0" dirty="0">
                <a:solidFill>
                  <a:srgbClr val="292B2D"/>
                </a:solidFill>
                <a:effectLst/>
                <a:latin typeface="Familjen Grotesk"/>
              </a:rPr>
              <a:t> av </a:t>
            </a:r>
            <a:r>
              <a:rPr lang="en-US" b="0" i="0" dirty="0" err="1">
                <a:solidFill>
                  <a:srgbClr val="292B2D"/>
                </a:solidFill>
                <a:effectLst/>
                <a:latin typeface="Familjen Grotesk"/>
              </a:rPr>
              <a:t>Nasjonalt</a:t>
            </a:r>
            <a:r>
              <a:rPr lang="en-US" b="0" i="0" dirty="0">
                <a:solidFill>
                  <a:srgbClr val="292B2D"/>
                </a:solidFill>
                <a:effectLst/>
                <a:latin typeface="Familjen Grotesk"/>
              </a:rPr>
              <a:t> </a:t>
            </a:r>
            <a:r>
              <a:rPr lang="en-US" b="0" i="0" dirty="0" err="1">
                <a:solidFill>
                  <a:srgbClr val="292B2D"/>
                </a:solidFill>
                <a:effectLst/>
                <a:latin typeface="Familjen Grotesk"/>
              </a:rPr>
              <a:t>senter</a:t>
            </a:r>
            <a:r>
              <a:rPr lang="en-US" b="0" i="0" dirty="0">
                <a:solidFill>
                  <a:srgbClr val="292B2D"/>
                </a:solidFill>
                <a:effectLst/>
                <a:latin typeface="Familjen Grotesk"/>
              </a:rPr>
              <a:t> for mat, </a:t>
            </a:r>
            <a:r>
              <a:rPr lang="en-US" b="0" i="0" dirty="0" err="1">
                <a:solidFill>
                  <a:srgbClr val="292B2D"/>
                </a:solidFill>
                <a:effectLst/>
                <a:latin typeface="Familjen Grotesk"/>
              </a:rPr>
              <a:t>helse</a:t>
            </a:r>
            <a:r>
              <a:rPr lang="en-US" b="0" i="0" dirty="0">
                <a:solidFill>
                  <a:srgbClr val="292B2D"/>
                </a:solidFill>
                <a:effectLst/>
                <a:latin typeface="Familjen Grotesk"/>
              </a:rPr>
              <a:t> </a:t>
            </a:r>
            <a:r>
              <a:rPr lang="en-US" b="0" i="0" dirty="0" err="1">
                <a:solidFill>
                  <a:srgbClr val="292B2D"/>
                </a:solidFill>
                <a:effectLst/>
                <a:latin typeface="Familjen Grotesk"/>
              </a:rPr>
              <a:t>og</a:t>
            </a:r>
            <a:r>
              <a:rPr lang="en-US" b="0" i="0" dirty="0">
                <a:solidFill>
                  <a:srgbClr val="292B2D"/>
                </a:solidFill>
                <a:effectLst/>
                <a:latin typeface="Familjen Grotesk"/>
              </a:rPr>
              <a:t> </a:t>
            </a:r>
            <a:r>
              <a:rPr lang="en-US" b="0" i="0" dirty="0" err="1">
                <a:solidFill>
                  <a:srgbClr val="292B2D"/>
                </a:solidFill>
                <a:effectLst/>
                <a:latin typeface="Familjen Grotesk"/>
              </a:rPr>
              <a:t>fysisk</a:t>
            </a:r>
            <a:r>
              <a:rPr lang="en-US" b="0" i="0" dirty="0">
                <a:solidFill>
                  <a:srgbClr val="292B2D"/>
                </a:solidFill>
                <a:effectLst/>
                <a:latin typeface="Familjen Grotesk"/>
              </a:rPr>
              <a:t> </a:t>
            </a:r>
            <a:r>
              <a:rPr lang="en-US" b="0" i="0" dirty="0" err="1">
                <a:solidFill>
                  <a:srgbClr val="292B2D"/>
                </a:solidFill>
                <a:effectLst/>
                <a:latin typeface="Familjen Grotesk"/>
              </a:rPr>
              <a:t>aktivitet</a:t>
            </a:r>
            <a:r>
              <a:rPr lang="en-US" b="0" i="0" dirty="0">
                <a:solidFill>
                  <a:srgbClr val="292B2D"/>
                </a:solidFill>
                <a:effectLst/>
                <a:latin typeface="Familjen Grotesk"/>
              </a:rPr>
              <a:t>: https://</a:t>
            </a:r>
            <a:r>
              <a:rPr lang="en-US" b="0" i="0" dirty="0" err="1">
                <a:solidFill>
                  <a:srgbClr val="292B2D"/>
                </a:solidFill>
                <a:effectLst/>
                <a:latin typeface="Familjen Grotesk"/>
              </a:rPr>
              <a:t>mhfa.no</a:t>
            </a:r>
            <a:r>
              <a:rPr lang="en-US" b="0" i="0" dirty="0">
                <a:solidFill>
                  <a:srgbClr val="292B2D"/>
                </a:solidFill>
                <a:effectLst/>
                <a:latin typeface="Familjen Grotesk"/>
              </a:rPr>
              <a:t>/</a:t>
            </a:r>
            <a:r>
              <a:rPr lang="en-US" b="0" i="0" dirty="0" err="1">
                <a:solidFill>
                  <a:srgbClr val="292B2D"/>
                </a:solidFill>
                <a:effectLst/>
                <a:latin typeface="Familjen Grotesk"/>
              </a:rPr>
              <a:t>barnehage</a:t>
            </a:r>
            <a:r>
              <a:rPr lang="en-US" b="0" i="0" dirty="0">
                <a:solidFill>
                  <a:srgbClr val="292B2D"/>
                </a:solidFill>
                <a:effectLst/>
                <a:latin typeface="Familjen Grotesk"/>
              </a:rPr>
              <a:t>/mat-</a:t>
            </a:r>
            <a:r>
              <a:rPr lang="en-US" b="0" i="0" dirty="0" err="1">
                <a:solidFill>
                  <a:srgbClr val="292B2D"/>
                </a:solidFill>
                <a:effectLst/>
                <a:latin typeface="Familjen Grotesk"/>
              </a:rPr>
              <a:t>og</a:t>
            </a:r>
            <a:r>
              <a:rPr lang="en-US" b="0" i="0" dirty="0">
                <a:solidFill>
                  <a:srgbClr val="292B2D"/>
                </a:solidFill>
                <a:effectLst/>
                <a:latin typeface="Familjen Grotesk"/>
              </a:rPr>
              <a:t>-</a:t>
            </a:r>
            <a:r>
              <a:rPr lang="en-US" b="0" i="0" dirty="0" err="1">
                <a:solidFill>
                  <a:srgbClr val="292B2D"/>
                </a:solidFill>
                <a:effectLst/>
                <a:latin typeface="Familjen Grotesk"/>
              </a:rPr>
              <a:t>maltid</a:t>
            </a:r>
            <a:r>
              <a:rPr lang="en-US" b="0" i="0" dirty="0">
                <a:solidFill>
                  <a:srgbClr val="292B2D"/>
                </a:solidFill>
                <a:effectLst/>
                <a:latin typeface="Familjen Grotesk"/>
              </a:rPr>
              <a:t>/</a:t>
            </a:r>
            <a:r>
              <a:rPr lang="en-US" b="0" i="0" dirty="0" err="1">
                <a:solidFill>
                  <a:srgbClr val="292B2D"/>
                </a:solidFill>
                <a:effectLst/>
                <a:latin typeface="Familjen Grotesk"/>
              </a:rPr>
              <a:t>andre-verktoy-og-ressurser</a:t>
            </a:r>
            <a:r>
              <a:rPr lang="en-US" b="0" i="0" dirty="0">
                <a:solidFill>
                  <a:srgbClr val="292B2D"/>
                </a:solidFill>
                <a:effectLst/>
                <a:latin typeface="Familjen Grotesk"/>
              </a:rPr>
              <a:t>/</a:t>
            </a:r>
            <a:r>
              <a:rPr lang="en-US" b="0" i="0" dirty="0" err="1">
                <a:solidFill>
                  <a:srgbClr val="292B2D"/>
                </a:solidFill>
                <a:effectLst/>
                <a:latin typeface="Familjen Grotesk"/>
              </a:rPr>
              <a:t>sjekkliste</a:t>
            </a:r>
            <a:r>
              <a:rPr lang="en-US" b="0" i="0" dirty="0">
                <a:solidFill>
                  <a:srgbClr val="292B2D"/>
                </a:solidFill>
                <a:effectLst/>
                <a:latin typeface="Familjen Grotesk"/>
              </a:rPr>
              <a:t>-for-</a:t>
            </a:r>
            <a:r>
              <a:rPr lang="en-US" b="0" i="0" dirty="0" err="1">
                <a:solidFill>
                  <a:srgbClr val="292B2D"/>
                </a:solidFill>
                <a:effectLst/>
                <a:latin typeface="Familjen Grotesk"/>
              </a:rPr>
              <a:t>retningslinjer</a:t>
            </a:r>
            <a:r>
              <a:rPr lang="en-US" b="0" i="0" dirty="0">
                <a:solidFill>
                  <a:srgbClr val="292B2D"/>
                </a:solidFill>
                <a:effectLst/>
                <a:latin typeface="Familjen Grotesk"/>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 </a:t>
            </a:r>
          </a:p>
          <a:p>
            <a:endParaRPr lang="nb-NO" dirty="0"/>
          </a:p>
        </p:txBody>
      </p:sp>
      <p:sp>
        <p:nvSpPr>
          <p:cNvPr id="4" name="Plassholder for lysbildenummer 3"/>
          <p:cNvSpPr>
            <a:spLocks noGrp="1"/>
          </p:cNvSpPr>
          <p:nvPr>
            <p:ph type="sldNum" sz="quarter" idx="5"/>
          </p:nvPr>
        </p:nvSpPr>
        <p:spPr/>
        <p:txBody>
          <a:bodyPr/>
          <a:lstStyle/>
          <a:p>
            <a:fld id="{3B6263D6-A27A-7F4C-8419-9E711C77F7FB}" type="slidenum">
              <a:rPr lang="nb-NO" smtClean="0"/>
              <a:t>15</a:t>
            </a:fld>
            <a:endParaRPr lang="nb-NO"/>
          </a:p>
        </p:txBody>
      </p:sp>
    </p:spTree>
    <p:extLst>
      <p:ext uri="{BB962C8B-B14F-4D97-AF65-F5344CB8AC3E}">
        <p14:creationId xmlns:p14="http://schemas.microsoft.com/office/powerpoint/2010/main" val="3441554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Avslutt foredraget med å fortelle hva dere skal lage sammen. </a:t>
            </a:r>
          </a:p>
          <a:p>
            <a:endParaRPr lang="nb-NO" dirty="0"/>
          </a:p>
          <a:p>
            <a:r>
              <a:rPr lang="nb-NO" dirty="0"/>
              <a:t>Lykke til med arbeidet! </a:t>
            </a:r>
          </a:p>
          <a:p>
            <a:r>
              <a:rPr lang="nb-NO" dirty="0"/>
              <a:t>Hilsen oss i Fiskesprell</a:t>
            </a:r>
          </a:p>
        </p:txBody>
      </p:sp>
      <p:sp>
        <p:nvSpPr>
          <p:cNvPr id="4" name="Plassholder for lysbildenummer 3"/>
          <p:cNvSpPr>
            <a:spLocks noGrp="1"/>
          </p:cNvSpPr>
          <p:nvPr>
            <p:ph type="sldNum" sz="quarter" idx="5"/>
          </p:nvPr>
        </p:nvSpPr>
        <p:spPr/>
        <p:txBody>
          <a:bodyPr/>
          <a:lstStyle/>
          <a:p>
            <a:fld id="{3B6263D6-A27A-7F4C-8419-9E711C77F7FB}" type="slidenum">
              <a:rPr lang="nb-NO" smtClean="0"/>
              <a:t>16</a:t>
            </a:fld>
            <a:endParaRPr lang="nb-NO"/>
          </a:p>
        </p:txBody>
      </p:sp>
    </p:spTree>
    <p:extLst>
      <p:ext uri="{BB962C8B-B14F-4D97-AF65-F5344CB8AC3E}">
        <p14:creationId xmlns:p14="http://schemas.microsoft.com/office/powerpoint/2010/main" val="1529128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p:txBody>
      </p:sp>
      <p:sp>
        <p:nvSpPr>
          <p:cNvPr id="4" name="Slide Number Placeholder 3"/>
          <p:cNvSpPr>
            <a:spLocks noGrp="1"/>
          </p:cNvSpPr>
          <p:nvPr>
            <p:ph type="sldNum" sz="quarter" idx="5"/>
          </p:nvPr>
        </p:nvSpPr>
        <p:spPr/>
        <p:txBody>
          <a:bodyPr/>
          <a:lstStyle/>
          <a:p>
            <a:fld id="{3B6263D6-A27A-7F4C-8419-9E711C77F7FB}" type="slidenum">
              <a:rPr lang="nb-NO" smtClean="0"/>
              <a:t>2</a:t>
            </a:fld>
            <a:endParaRPr lang="nb-NO"/>
          </a:p>
        </p:txBody>
      </p:sp>
    </p:spTree>
    <p:extLst>
      <p:ext uri="{BB962C8B-B14F-4D97-AF65-F5344CB8AC3E}">
        <p14:creationId xmlns:p14="http://schemas.microsoft.com/office/powerpoint/2010/main" val="442432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p:txBody>
      </p:sp>
      <p:sp>
        <p:nvSpPr>
          <p:cNvPr id="4" name="Slide Number Placeholder 3"/>
          <p:cNvSpPr>
            <a:spLocks noGrp="1"/>
          </p:cNvSpPr>
          <p:nvPr>
            <p:ph type="sldNum" sz="quarter" idx="5"/>
          </p:nvPr>
        </p:nvSpPr>
        <p:spPr/>
        <p:txBody>
          <a:bodyPr/>
          <a:lstStyle/>
          <a:p>
            <a:fld id="{3B6263D6-A27A-7F4C-8419-9E711C77F7FB}" type="slidenum">
              <a:rPr lang="nb-NO" smtClean="0"/>
              <a:t>3</a:t>
            </a:fld>
            <a:endParaRPr lang="nb-NO"/>
          </a:p>
        </p:txBody>
      </p:sp>
    </p:spTree>
    <p:extLst>
      <p:ext uri="{BB962C8B-B14F-4D97-AF65-F5344CB8AC3E}">
        <p14:creationId xmlns:p14="http://schemas.microsoft.com/office/powerpoint/2010/main" val="100182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Start med å fortelle litt om egne erfaringer fra kursdagen.</a:t>
            </a:r>
          </a:p>
          <a:p>
            <a:endParaRPr lang="nb-NO" dirty="0"/>
          </a:p>
          <a:p>
            <a:r>
              <a:rPr lang="nb-NO" dirty="0"/>
              <a:t>Om Fiskesprell: Et nasjonalt kostholdsprogram som skal bidra til at barn og unge spiser mer fisk. </a:t>
            </a:r>
            <a:r>
              <a:rPr lang="nb-NO" sz="1200" kern="1200" dirty="0">
                <a:solidFill>
                  <a:schemeClr val="tx1"/>
                </a:solidFill>
                <a:effectLst/>
                <a:latin typeface="+mn-lt"/>
                <a:ea typeface="+mn-ea"/>
                <a:cs typeface="+mn-cs"/>
              </a:rPr>
              <a:t>Det er lagt stor vekt på at barn og unge skal gjøre egne erfaringer med sjømat og at maten skal tilberedes på måter som de unge er glade i. Gjennom kompetente og inspirerte ansatte i barnehage og skole ønsker Fiskesprell å vise alle de utallige mulighetene råvarene fra havet gir. </a:t>
            </a:r>
          </a:p>
          <a:p>
            <a:r>
              <a:rPr lang="nb-NO" sz="1200" kern="1200" dirty="0">
                <a:solidFill>
                  <a:schemeClr val="tx1"/>
                </a:solidFill>
                <a:effectLst/>
                <a:latin typeface="+mn-lt"/>
                <a:ea typeface="+mn-ea"/>
                <a:cs typeface="+mn-cs"/>
              </a:rPr>
              <a:t>Ansatte i barnehage/skole har muligheten til å la barna delta i matlagingen, og gi dem de gode erfaringene og smaksopplevelsene som gir gode matvaner for resten av livet.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Sjømat-relaterte temaer og matlaging kan knyttes til pedagogiske aktiviteter i skole og barnehage på mange vis. Barnehager/skoler er spesielt viktige fordi vi når ut til det store flertallet av barn og unge. På denne arenaen er muligheten til stede for å gjøre en forskjell i levevaner, og på sikt påvirke sosiale forskjeller i kosthold og helse.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Nøkkelen er å la barna/ungdommene få oppdage at de liker sjømaten og det sunne tilbehøret! </a:t>
            </a:r>
          </a:p>
          <a:p>
            <a:endParaRPr lang="nb-NO" dirty="0"/>
          </a:p>
        </p:txBody>
      </p:sp>
      <p:sp>
        <p:nvSpPr>
          <p:cNvPr id="4" name="Plassholder for lysbildenummer 3"/>
          <p:cNvSpPr>
            <a:spLocks noGrp="1"/>
          </p:cNvSpPr>
          <p:nvPr>
            <p:ph type="sldNum" sz="quarter" idx="5"/>
          </p:nvPr>
        </p:nvSpPr>
        <p:spPr/>
        <p:txBody>
          <a:bodyPr/>
          <a:lstStyle/>
          <a:p>
            <a:fld id="{3B6263D6-A27A-7F4C-8419-9E711C77F7FB}" type="slidenum">
              <a:rPr lang="nb-NO" smtClean="0"/>
              <a:t>4</a:t>
            </a:fld>
            <a:endParaRPr lang="nb-NO"/>
          </a:p>
        </p:txBody>
      </p:sp>
    </p:spTree>
    <p:extLst>
      <p:ext uri="{BB962C8B-B14F-4D97-AF65-F5344CB8AC3E}">
        <p14:creationId xmlns:p14="http://schemas.microsoft.com/office/powerpoint/2010/main" val="1878772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200" b="0" i="0" kern="1200" dirty="0">
                <a:solidFill>
                  <a:schemeClr val="tx1"/>
                </a:solidFill>
                <a:effectLst/>
                <a:latin typeface="+mn-lt"/>
                <a:ea typeface="+mn-ea"/>
                <a:cs typeface="+mn-cs"/>
              </a:rPr>
              <a:t>Nordmenn er i verdenstoppen når det gjelder sjømatkonsum, men konsumet er på vei nedover, særlig hos de unge. For de under 34 år har sjømatkonsumet falt med hele 46 prosent siden 2012</a:t>
            </a:r>
            <a:r>
              <a:rPr lang="nb-NO" dirty="0"/>
              <a:t>.</a:t>
            </a:r>
            <a:r>
              <a:rPr lang="nb-NO" sz="1200" b="0" i="0" kern="1200" dirty="0">
                <a:solidFill>
                  <a:schemeClr val="tx1"/>
                </a:solidFill>
                <a:effectLst/>
                <a:latin typeface="+mn-lt"/>
                <a:ea typeface="+mn-ea"/>
                <a:cs typeface="+mn-cs"/>
              </a:rPr>
              <a:t> Stadig flere spiser ikke fisk i det hele tatt. I tillegg er de i ferd med å danne seg kostvaner, det vil si vaner som de også skal føre videre til sine barn. Denne tendensen kan få alvorlige konsekvenser for folkehelsen.</a:t>
            </a:r>
            <a:r>
              <a:rPr lang="nb-NO" dirty="0"/>
              <a:t> </a:t>
            </a:r>
            <a:endParaRPr lang="nb-NO" dirty="0">
              <a:cs typeface="Calibri"/>
            </a:endParaRPr>
          </a:p>
          <a:p>
            <a:pPr marL="171450" indent="-171450">
              <a:buFont typeface="Arial" panose="020B0604020202020204" pitchFamily="34" charset="0"/>
              <a:buChar char="•"/>
            </a:pPr>
            <a:endParaRPr lang="nb-NO" dirty="0">
              <a:cs typeface="Calibri"/>
            </a:endParaRPr>
          </a:p>
          <a:p>
            <a:r>
              <a:rPr lang="nb-NO" b="1" dirty="0"/>
              <a:t>Kilde: </a:t>
            </a:r>
            <a:r>
              <a:rPr lang="nb-NO" b="1" dirty="0" err="1"/>
              <a:t>Fiskespiseren</a:t>
            </a:r>
            <a:r>
              <a:rPr lang="nb-NO" b="1" dirty="0"/>
              <a:t> (Norges sjømatråd, 2018)</a:t>
            </a:r>
            <a:endParaRPr lang="nb-NO" b="1" dirty="0">
              <a:cs typeface="Calibri"/>
            </a:endParaRPr>
          </a:p>
        </p:txBody>
      </p:sp>
      <p:sp>
        <p:nvSpPr>
          <p:cNvPr id="4" name="Plassholder for lysbildenummer 3"/>
          <p:cNvSpPr>
            <a:spLocks noGrp="1"/>
          </p:cNvSpPr>
          <p:nvPr>
            <p:ph type="sldNum" sz="quarter" idx="5"/>
          </p:nvPr>
        </p:nvSpPr>
        <p:spPr/>
        <p:txBody>
          <a:bodyPr/>
          <a:lstStyle/>
          <a:p>
            <a:fld id="{3B6263D6-A27A-7F4C-8419-9E711C77F7FB}" type="slidenum">
              <a:rPr lang="nb-NO" smtClean="0"/>
              <a:t>5</a:t>
            </a:fld>
            <a:endParaRPr lang="nb-NO"/>
          </a:p>
        </p:txBody>
      </p:sp>
    </p:spTree>
    <p:extLst>
      <p:ext uri="{BB962C8B-B14F-4D97-AF65-F5344CB8AC3E}">
        <p14:creationId xmlns:p14="http://schemas.microsoft.com/office/powerpoint/2010/main" val="2445003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300"/>
              </a:spcBef>
            </a:pPr>
            <a:r>
              <a:rPr lang="nb-NO" sz="1200" noProof="0" dirty="0">
                <a:solidFill>
                  <a:srgbClr val="000000"/>
                </a:solidFill>
                <a:latin typeface="Verdana" pitchFamily="34" charset="0"/>
                <a:ea typeface="Verdana" pitchFamily="34" charset="0"/>
                <a:cs typeface="Verdana" pitchFamily="34" charset="0"/>
                <a:sym typeface="Verdana" pitchFamily="34" charset="0"/>
              </a:rPr>
              <a:t>Bakgrunnen for at Fiskesprell ble etablert</a:t>
            </a:r>
            <a:r>
              <a:rPr lang="nb-NO" sz="1200" baseline="0" noProof="0" dirty="0">
                <a:solidFill>
                  <a:srgbClr val="000000"/>
                </a:solidFill>
                <a:latin typeface="Verdana" pitchFamily="34" charset="0"/>
                <a:ea typeface="Verdana" pitchFamily="34" charset="0"/>
                <a:cs typeface="Verdana" pitchFamily="34" charset="0"/>
                <a:sym typeface="Verdana" pitchFamily="34" charset="0"/>
              </a:rPr>
              <a:t> i 2007, var r</a:t>
            </a:r>
            <a:r>
              <a:rPr lang="nb-NO" sz="1200" noProof="0" dirty="0">
                <a:solidFill>
                  <a:srgbClr val="000000"/>
                </a:solidFill>
                <a:latin typeface="Verdana" pitchFamily="34" charset="0"/>
                <a:ea typeface="Verdana" pitchFamily="34" charset="0"/>
                <a:cs typeface="Verdana" pitchFamily="34" charset="0"/>
                <a:sym typeface="Verdana" pitchFamily="34" charset="0"/>
              </a:rPr>
              <a:t>egjeringens Handlingsplan for bedre kosthold i befolkningen. Her</a:t>
            </a:r>
            <a:r>
              <a:rPr lang="nb-NO" sz="1200" baseline="0" noProof="0" dirty="0">
                <a:solidFill>
                  <a:srgbClr val="000000"/>
                </a:solidFill>
                <a:latin typeface="Verdana" pitchFamily="34" charset="0"/>
                <a:ea typeface="Verdana" pitchFamily="34" charset="0"/>
                <a:cs typeface="Verdana" pitchFamily="34" charset="0"/>
                <a:sym typeface="Verdana" pitchFamily="34" charset="0"/>
              </a:rPr>
              <a:t> ble det påpekt at s</a:t>
            </a:r>
            <a:r>
              <a:rPr lang="nb-NO" sz="1200" noProof="0" dirty="0">
                <a:solidFill>
                  <a:srgbClr val="000000"/>
                </a:solidFill>
                <a:latin typeface="Verdana" pitchFamily="34" charset="0"/>
                <a:ea typeface="Verdana" pitchFamily="34" charset="0"/>
                <a:cs typeface="Verdana" pitchFamily="34" charset="0"/>
                <a:sym typeface="Verdana" pitchFamily="34" charset="0"/>
              </a:rPr>
              <a:t>jømatkonsumet i den norske befolkningen er lavere enn tidligere, og at det ut fra et helsemessig synspunkt er gunstig om forbruket av fisk, både mager og fet fisk, øker i befolkningen. </a:t>
            </a:r>
          </a:p>
          <a:p>
            <a:pPr marL="0" marR="0" indent="0" algn="l" defTabSz="914400" rtl="0" eaLnBrk="1" fontAlgn="auto" latinLnBrk="0" hangingPunct="1">
              <a:lnSpc>
                <a:spcPct val="100000"/>
              </a:lnSpc>
              <a:spcBef>
                <a:spcPts val="300"/>
              </a:spcBef>
              <a:spcAft>
                <a:spcPts val="0"/>
              </a:spcAft>
              <a:buClrTx/>
              <a:buSzTx/>
              <a:buFontTx/>
              <a:buNone/>
              <a:tabLst/>
              <a:defRPr/>
            </a:pPr>
            <a:endParaRPr lang="nb-NO" sz="1200" noProof="0" dirty="0">
              <a:solidFill>
                <a:srgbClr val="000000"/>
              </a:solidFill>
              <a:latin typeface="Verdana" pitchFamily="34" charset="0"/>
              <a:ea typeface="Verdana" pitchFamily="34" charset="0"/>
              <a:cs typeface="Verdana" pitchFamily="34" charset="0"/>
              <a:sym typeface="Verdana" pitchFamily="34" charset="0"/>
            </a:endParaRPr>
          </a:p>
          <a:p>
            <a:pPr marL="0" marR="0" indent="0" algn="l" defTabSz="914400" rtl="0" eaLnBrk="1" fontAlgn="auto" latinLnBrk="0" hangingPunct="1">
              <a:lnSpc>
                <a:spcPct val="100000"/>
              </a:lnSpc>
              <a:spcBef>
                <a:spcPts val="300"/>
              </a:spcBef>
              <a:spcAft>
                <a:spcPts val="0"/>
              </a:spcAft>
              <a:buClrTx/>
              <a:buSzTx/>
              <a:buFontTx/>
              <a:buNone/>
              <a:tabLst/>
              <a:defRPr/>
            </a:pPr>
            <a:r>
              <a:rPr lang="nb-NO" sz="1200" noProof="0" dirty="0">
                <a:solidFill>
                  <a:srgbClr val="000000"/>
                </a:solidFill>
                <a:latin typeface="Verdana" pitchFamily="34" charset="0"/>
                <a:ea typeface="Verdana" pitchFamily="34" charset="0"/>
                <a:cs typeface="Verdana" pitchFamily="34" charset="0"/>
                <a:sym typeface="Verdana" pitchFamily="34" charset="0"/>
              </a:rPr>
              <a:t>Dette gjelder fremdeles, og er spesielt viktig blant</a:t>
            </a:r>
            <a:r>
              <a:rPr lang="nb-NO" sz="1200" baseline="0" noProof="0" dirty="0">
                <a:solidFill>
                  <a:srgbClr val="000000"/>
                </a:solidFill>
                <a:latin typeface="Verdana" pitchFamily="34" charset="0"/>
                <a:ea typeface="Verdana" pitchFamily="34" charset="0"/>
                <a:cs typeface="Verdana" pitchFamily="34" charset="0"/>
                <a:sym typeface="Verdana" pitchFamily="34" charset="0"/>
              </a:rPr>
              <a:t> barn </a:t>
            </a:r>
            <a:r>
              <a:rPr lang="nb-NO" sz="1200" noProof="0" dirty="0">
                <a:solidFill>
                  <a:srgbClr val="000000"/>
                </a:solidFill>
                <a:latin typeface="Verdana" pitchFamily="34" charset="0"/>
                <a:ea typeface="Verdana" pitchFamily="34" charset="0"/>
                <a:cs typeface="Verdana" pitchFamily="34" charset="0"/>
                <a:sym typeface="Verdana" pitchFamily="34" charset="0"/>
              </a:rPr>
              <a:t>og unge, som går glipp av helsemessige gunstige effekter av å ha et lavt sjømatkonsum. I tillegg er det slik at vi har en del sosiale ulikheter</a:t>
            </a:r>
            <a:r>
              <a:rPr lang="nb-NO" sz="1200" baseline="0" noProof="0" dirty="0">
                <a:solidFill>
                  <a:srgbClr val="000000"/>
                </a:solidFill>
                <a:latin typeface="Verdana" pitchFamily="34" charset="0"/>
                <a:ea typeface="Verdana" pitchFamily="34" charset="0"/>
                <a:cs typeface="Verdana" pitchFamily="34" charset="0"/>
                <a:sym typeface="Verdana" pitchFamily="34" charset="0"/>
              </a:rPr>
              <a:t> i kosthold, som kan gi ulikhet i helse. Fiskesprell er et tiltak som skal bidra til å gjøre disse forskjellene mindre. </a:t>
            </a:r>
            <a:r>
              <a:rPr lang="nb-NO" sz="1200" noProof="0" dirty="0">
                <a:solidFill>
                  <a:srgbClr val="000000"/>
                </a:solidFill>
                <a:latin typeface="Verdana" pitchFamily="34" charset="0"/>
                <a:ea typeface="Verdana" pitchFamily="34" charset="0"/>
                <a:cs typeface="Verdana" pitchFamily="34" charset="0"/>
                <a:sym typeface="Verdana" pitchFamily="34" charset="0"/>
              </a:rPr>
              <a:t> </a:t>
            </a:r>
          </a:p>
          <a:p>
            <a:pPr eaLnBrk="1" hangingPunct="1">
              <a:spcBef>
                <a:spcPts val="300"/>
              </a:spcBef>
            </a:pPr>
            <a:endParaRPr lang="nb-NO" sz="1200" noProof="0" dirty="0">
              <a:solidFill>
                <a:srgbClr val="000000"/>
              </a:solidFill>
              <a:latin typeface="Verdana" pitchFamily="34" charset="0"/>
              <a:ea typeface="Verdana" pitchFamily="34" charset="0"/>
              <a:cs typeface="Verdana" pitchFamily="34" charset="0"/>
              <a:sym typeface="Verdana" pitchFamily="34" charset="0"/>
            </a:endParaRPr>
          </a:p>
          <a:p>
            <a:pPr eaLnBrk="1" hangingPunct="1">
              <a:spcBef>
                <a:spcPts val="300"/>
              </a:spcBef>
            </a:pPr>
            <a:r>
              <a:rPr lang="nb-NO" sz="1200" baseline="0" noProof="0" dirty="0">
                <a:solidFill>
                  <a:srgbClr val="000000"/>
                </a:solidFill>
                <a:latin typeface="Verdana" pitchFamily="34" charset="0"/>
                <a:ea typeface="Verdana" pitchFamily="34" charset="0"/>
                <a:cs typeface="Verdana" pitchFamily="34" charset="0"/>
                <a:sym typeface="Verdana" pitchFamily="34" charset="0"/>
              </a:rPr>
              <a:t>Målgruppene i Fiskesprell er voksne som har ansvar for og mulighet til å påvirke barn og unges kosthold og matvaner. Arenaene barnehage og skole er valgt fordi man her når ut til alle barn. </a:t>
            </a:r>
          </a:p>
          <a:p>
            <a:endParaRPr lang="en-NO" dirty="0"/>
          </a:p>
        </p:txBody>
      </p:sp>
      <p:sp>
        <p:nvSpPr>
          <p:cNvPr id="4" name="Slide Number Placeholder 3"/>
          <p:cNvSpPr>
            <a:spLocks noGrp="1"/>
          </p:cNvSpPr>
          <p:nvPr>
            <p:ph type="sldNum" sz="quarter" idx="5"/>
          </p:nvPr>
        </p:nvSpPr>
        <p:spPr/>
        <p:txBody>
          <a:bodyPr/>
          <a:lstStyle/>
          <a:p>
            <a:fld id="{3B6263D6-A27A-7F4C-8419-9E711C77F7FB}" type="slidenum">
              <a:rPr lang="nb-NO" smtClean="0"/>
              <a:t>6</a:t>
            </a:fld>
            <a:endParaRPr lang="nb-NO"/>
          </a:p>
        </p:txBody>
      </p:sp>
    </p:spTree>
    <p:extLst>
      <p:ext uri="{BB962C8B-B14F-4D97-AF65-F5344CB8AC3E}">
        <p14:creationId xmlns:p14="http://schemas.microsoft.com/office/powerpoint/2010/main" val="2713691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80000"/>
              </a:lnSpc>
              <a:spcBef>
                <a:spcPts val="425"/>
              </a:spcBef>
            </a:pPr>
            <a:r>
              <a:rPr lang="nb-NO" sz="1200" dirty="0"/>
              <a:t>Fiskesprell er et samarbeid mellom Helse- og omsorgsdepartementet, Nærings- og fiskeridepartementet og Norges sjømatråd, som sammen med fiskesalgslagene</a:t>
            </a:r>
            <a:r>
              <a:rPr lang="nb-NO" sz="1200" baseline="0" dirty="0"/>
              <a:t> finansierer programmet</a:t>
            </a:r>
            <a:r>
              <a:rPr lang="nb-NO" sz="1200" dirty="0"/>
              <a:t>. </a:t>
            </a:r>
          </a:p>
          <a:p>
            <a:endParaRPr lang="nb-NO" sz="1200" dirty="0"/>
          </a:p>
          <a:p>
            <a:r>
              <a:rPr lang="nb-NO" sz="1200" dirty="0"/>
              <a:t>Materiellet i prosjektet er utformet i samarbeid med Helsedirektoratet og Havforskningsinstituttet. Fylkeskommunene legger til rette for kurs.</a:t>
            </a:r>
          </a:p>
          <a:p>
            <a:endParaRPr lang="nb-NO" sz="1200" dirty="0">
              <a:solidFill>
                <a:srgbClr val="000000"/>
              </a:solidFill>
              <a:latin typeface="Verdana" pitchFamily="34" charset="0"/>
              <a:ea typeface="Verdana" pitchFamily="34" charset="0"/>
              <a:cs typeface="Verdana" pitchFamily="34" charset="0"/>
              <a:sym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aseline="0" noProof="0" dirty="0">
                <a:solidFill>
                  <a:srgbClr val="000000"/>
                </a:solidFill>
                <a:latin typeface="Verdana" pitchFamily="34" charset="0"/>
                <a:ea typeface="Verdana" pitchFamily="34" charset="0"/>
                <a:cs typeface="Verdana" pitchFamily="34" charset="0"/>
                <a:sym typeface="Verdana" pitchFamily="34" charset="0"/>
              </a:rPr>
              <a:t>Fiskesprell er forankret i Helsedirektoratets kostråd og skal bidra til at myndighetenes anbefalinger for mat og måltider i barnehage og skole blir fulgt. </a:t>
            </a:r>
            <a:r>
              <a:rPr lang="nb-NO" sz="1200" noProof="0" dirty="0">
                <a:solidFill>
                  <a:srgbClr val="000000"/>
                </a:solidFill>
                <a:latin typeface="Verdana" pitchFamily="34" charset="0"/>
                <a:ea typeface="Verdana" pitchFamily="34" charset="0"/>
                <a:cs typeface="Verdana" pitchFamily="34" charset="0"/>
                <a:sym typeface="Verdana" pitchFamily="34" charset="0"/>
              </a:rPr>
              <a:t>Målgruppene i Fiskesprell er voksne som har ansvar for og mulighet til å påvirke barn og unges kosthold og matvaner. Arenaene barnehage og skole er valgt fordi man her når ut til alle barn og unge.</a:t>
            </a:r>
            <a:endParaRPr lang="en-US" sz="1200" dirty="0">
              <a:solidFill>
                <a:srgbClr val="000000"/>
              </a:solidFill>
              <a:latin typeface="Verdana" pitchFamily="34" charset="0"/>
              <a:ea typeface="Verdana" pitchFamily="34" charset="0"/>
              <a:cs typeface="Verdana" pitchFamily="34" charset="0"/>
              <a:sym typeface="Verdana" pitchFamily="34" charset="0"/>
            </a:endParaRPr>
          </a:p>
        </p:txBody>
      </p:sp>
      <p:sp>
        <p:nvSpPr>
          <p:cNvPr id="4" name="Plassholder for lysbildenummer 3"/>
          <p:cNvSpPr>
            <a:spLocks noGrp="1"/>
          </p:cNvSpPr>
          <p:nvPr>
            <p:ph type="sldNum" sz="quarter" idx="5"/>
          </p:nvPr>
        </p:nvSpPr>
        <p:spPr/>
        <p:txBody>
          <a:bodyPr/>
          <a:lstStyle/>
          <a:p>
            <a:fld id="{3B6263D6-A27A-7F4C-8419-9E711C77F7FB}" type="slidenum">
              <a:rPr lang="nb-NO" smtClean="0"/>
              <a:t>7</a:t>
            </a:fld>
            <a:endParaRPr lang="nb-NO"/>
          </a:p>
        </p:txBody>
      </p:sp>
    </p:spTree>
    <p:extLst>
      <p:ext uri="{BB962C8B-B14F-4D97-AF65-F5344CB8AC3E}">
        <p14:creationId xmlns:p14="http://schemas.microsoft.com/office/powerpoint/2010/main" val="2666464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Punkt 1 og 2:</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a:t>
            </a:r>
            <a:r>
              <a:rPr lang="nb-NO" baseline="0" dirty="0"/>
              <a:t> barna spiser i oppveksten får betydning for deres matvaner som voksne, derfor er det viktig at barna tidlig blir kjent med fisk og annen sjømat. </a:t>
            </a:r>
            <a:r>
              <a:rPr lang="nb-NO" dirty="0"/>
              <a:t>Vi vet at i den voksne delen av befolkningen er det de unge voksne (opptil 40 år) som</a:t>
            </a:r>
            <a:r>
              <a:rPr lang="nb-NO" baseline="0" dirty="0"/>
              <a:t> spiser minst sjømat. Disse er også foreldregenerasjonen og det er disse som er påvirker barnas matvaner hjemmefra. Mange barn blir lite kjent med sjømat hjemme, derfor er det spesielt viktig at disse barna får positive erfaringer med sjømat i barnehage og på skolen. Undersøkelser viser at det er store sosiale ulikheter i kosthold, noe som kan bidra til ulikheter i helse senere i livet. Barnehagen har muligheten til å bidra til at alle barn kan etablere sunne matvaner tidlig. </a:t>
            </a:r>
          </a:p>
          <a:p>
            <a:endParaRPr lang="nb-NO" dirty="0"/>
          </a:p>
          <a:p>
            <a:r>
              <a:rPr lang="nb-NO" dirty="0"/>
              <a:t>Helsedirektoratets</a:t>
            </a:r>
            <a:r>
              <a:rPr lang="nb-NO" baseline="0" dirty="0"/>
              <a:t> kostråd påpeker at det vil være helsemessig gunstig </a:t>
            </a:r>
            <a:r>
              <a:rPr lang="nb-NO" dirty="0"/>
              <a:t>å øke sjømatkonsumet, særlig blant de unge. Et sunt mattilbud gir viktige næringsstoffer og tilstrekkelig med energi. Dette er viktig for å ha nok </a:t>
            </a:r>
            <a:r>
              <a:rPr lang="nb-NO" baseline="0" dirty="0"/>
              <a:t>energi, samhandle godt med andre og for å</a:t>
            </a:r>
            <a:r>
              <a:rPr lang="nb-NO" dirty="0"/>
              <a:t> legge</a:t>
            </a:r>
            <a:r>
              <a:rPr lang="nb-NO" baseline="0" dirty="0"/>
              <a:t> til rette for normal utvikling og fremme</a:t>
            </a:r>
            <a:r>
              <a:rPr lang="nb-NO" dirty="0"/>
              <a:t> god helse hos barna.</a:t>
            </a:r>
            <a:r>
              <a:rPr lang="nb-NO" baseline="0" dirty="0"/>
              <a:t> </a:t>
            </a:r>
            <a:r>
              <a:rPr lang="nb-NO" dirty="0"/>
              <a:t>Senere skal jeg komme litt inn på viktige næringsstoffer fra fisk og hvilke helsemessige fordeler sjømaten gir. </a:t>
            </a:r>
          </a:p>
          <a:p>
            <a:endParaRPr lang="nb-NO" sz="1200" b="0" i="0" kern="1200" dirty="0">
              <a:solidFill>
                <a:schemeClr val="tx1"/>
              </a:solidFill>
              <a:effectLst/>
              <a:latin typeface="+mn-lt"/>
              <a:ea typeface="+mn-ea"/>
              <a:cs typeface="+mn-cs"/>
            </a:endParaRPr>
          </a:p>
          <a:p>
            <a:r>
              <a:rPr lang="nb-NO" sz="1200" b="1" i="0" kern="1200" dirty="0">
                <a:solidFill>
                  <a:schemeClr val="tx1"/>
                </a:solidFill>
                <a:effectLst/>
                <a:latin typeface="+mn-lt"/>
                <a:ea typeface="+mn-ea"/>
                <a:cs typeface="+mn-cs"/>
              </a:rPr>
              <a:t>Punkt 3 og 4:</a:t>
            </a: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Matlaging sammen med barna gir læring, trivsel og gode opplevelser blant barna, samt frigjort tid og ressurser blant de voksne. </a:t>
            </a:r>
          </a:p>
          <a:p>
            <a:endParaRPr lang="nb-NO" sz="1200" b="1" i="0" kern="1200" dirty="0">
              <a:solidFill>
                <a:schemeClr val="tx1"/>
              </a:solidFill>
              <a:effectLst/>
              <a:latin typeface="+mn-lt"/>
              <a:ea typeface="+mn-ea"/>
              <a:cs typeface="+mn-cs"/>
            </a:endParaRPr>
          </a:p>
          <a:p>
            <a:r>
              <a:rPr lang="nb-NO" sz="1200" b="1" i="0" kern="1200" dirty="0">
                <a:solidFill>
                  <a:schemeClr val="tx1"/>
                </a:solidFill>
                <a:effectLst/>
                <a:latin typeface="+mn-lt"/>
                <a:ea typeface="+mn-ea"/>
                <a:cs typeface="+mn-cs"/>
              </a:rPr>
              <a:t>Punkt 5:</a:t>
            </a:r>
          </a:p>
          <a:p>
            <a:endParaRPr lang="nb-NO"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kern="1200" baseline="0" dirty="0">
                <a:solidFill>
                  <a:schemeClr val="tx1"/>
                </a:solidFill>
                <a:latin typeface="+mn-lt"/>
                <a:ea typeface="+mn-ea"/>
                <a:cs typeface="+mn-cs"/>
              </a:rPr>
              <a:t>Fiskesprells kurs og oppskrifter er utviklet i samarbeid med Helsedirektoratet. De er i tråd med retningslinjene for mat og måltider i barnehagen. Ved å bruke disse i barnehagen, trenger dere ikke selv å finne fram til gode og sunne oppskrifter. Våre oppskrifter er også nøye testet ut, vi vet at mange barn er glade i disse.</a:t>
            </a:r>
            <a:endParaRPr lang="nb-NO" sz="1200" b="0" i="0" kern="1200" dirty="0">
              <a:solidFill>
                <a:schemeClr val="tx1"/>
              </a:solidFill>
              <a:effectLst/>
              <a:latin typeface="+mn-lt"/>
              <a:ea typeface="+mn-ea"/>
              <a:cs typeface="+mn-cs"/>
            </a:endParaRPr>
          </a:p>
          <a:p>
            <a:endParaRPr lang="nb-NO" sz="1200" b="0" i="0" kern="1200" dirty="0">
              <a:solidFill>
                <a:schemeClr val="tx1"/>
              </a:solidFill>
              <a:effectLst/>
              <a:latin typeface="+mn-lt"/>
              <a:ea typeface="+mn-ea"/>
              <a:cs typeface="+mn-cs"/>
            </a:endParaRPr>
          </a:p>
          <a:p>
            <a:r>
              <a:rPr lang="nb-NO" sz="1200" b="1" i="0" kern="1200" dirty="0">
                <a:solidFill>
                  <a:schemeClr val="tx1"/>
                </a:solidFill>
                <a:effectLst/>
                <a:latin typeface="+mn-lt"/>
                <a:ea typeface="+mn-ea"/>
                <a:cs typeface="+mn-cs"/>
              </a:rPr>
              <a:t>Punkt 6:</a:t>
            </a:r>
          </a:p>
          <a:p>
            <a:endParaRPr lang="nb-NO" sz="1200" b="1" i="0" kern="1200" dirty="0">
              <a:solidFill>
                <a:schemeClr val="tx1"/>
              </a:solidFill>
              <a:effectLst/>
              <a:latin typeface="+mn-lt"/>
              <a:ea typeface="+mn-ea"/>
              <a:cs typeface="+mn-cs"/>
            </a:endParaRPr>
          </a:p>
          <a:p>
            <a:r>
              <a:rPr lang="nb-NO" baseline="0" dirty="0"/>
              <a:t>Evalueringer viser at barnehager som har deltatt på Fiskesprellkurs får et økt fokus på kosthold og helse, og at de serverer mer sjømat både som pålegg, varmmat og på tur. Vi hører ofte om positive erfaringer, om barn som tror de ikke liker fisk, men når de får servert sjømat på den rette måten, så spiser de godt og sier at de liker maten. </a:t>
            </a:r>
            <a:r>
              <a:rPr lang="nb-NO" sz="1200" b="0" i="0" kern="1200" dirty="0">
                <a:solidFill>
                  <a:schemeClr val="tx1"/>
                </a:solidFill>
                <a:effectLst/>
                <a:latin typeface="+mn-lt"/>
                <a:ea typeface="+mn-ea"/>
                <a:cs typeface="+mn-cs"/>
              </a:rPr>
              <a:t>Barnehager som er med i Fiskesprell forteller at de har fått et mer bevisst forhold til mattilbudet i barnehagen, innkjøpsrutiner og ansvarsfordeling. Dette gir både bedre mattilbud, økonomisk gevinst og bedret trivsel blant store og små. </a:t>
            </a:r>
          </a:p>
          <a:p>
            <a:endParaRPr lang="nb-NO" dirty="0"/>
          </a:p>
          <a:p>
            <a:endParaRPr lang="nb-NO" dirty="0"/>
          </a:p>
        </p:txBody>
      </p:sp>
      <p:sp>
        <p:nvSpPr>
          <p:cNvPr id="4" name="Plassholder for lysbildenummer 3"/>
          <p:cNvSpPr>
            <a:spLocks noGrp="1"/>
          </p:cNvSpPr>
          <p:nvPr>
            <p:ph type="sldNum" sz="quarter" idx="5"/>
          </p:nvPr>
        </p:nvSpPr>
        <p:spPr/>
        <p:txBody>
          <a:bodyPr/>
          <a:lstStyle/>
          <a:p>
            <a:fld id="{3B6263D6-A27A-7F4C-8419-9E711C77F7FB}" type="slidenum">
              <a:rPr lang="nb-NO" smtClean="0"/>
              <a:t>8</a:t>
            </a:fld>
            <a:endParaRPr lang="nb-NO"/>
          </a:p>
        </p:txBody>
      </p:sp>
    </p:spTree>
    <p:extLst>
      <p:ext uri="{BB962C8B-B14F-4D97-AF65-F5344CB8AC3E}">
        <p14:creationId xmlns:p14="http://schemas.microsoft.com/office/powerpoint/2010/main" val="1577593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I 2024 lanserte Helsedirektoratet nye kostråd til befolkningen, som sier noe om hva du bør spise for å holde deg sunn og frisk.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du spiser og drikker påvirker helsen din. Å spise sunt og variert, kombinert med fysisk aktivitet er bra både for kropp og velvære. Med riktig hverdagskost kan du også forebygge sykdom. Ofte kan det å ta små grep i hverdagen ha stor betydning for helsen – enten grepene handler om å velge vann fremfor brus når du er tørst, å ta trappene i stedet for heisen, eller å stille </a:t>
            </a:r>
            <a:r>
              <a:rPr lang="nb-NO" sz="1200" kern="1200" dirty="0" err="1">
                <a:solidFill>
                  <a:schemeClr val="tx1"/>
                </a:solidFill>
                <a:effectLst/>
                <a:latin typeface="+mn-lt"/>
                <a:ea typeface="+mn-ea"/>
                <a:cs typeface="+mn-cs"/>
              </a:rPr>
              <a:t>søtsuget</a:t>
            </a:r>
            <a:r>
              <a:rPr lang="nb-NO" sz="1200" kern="1200" dirty="0">
                <a:solidFill>
                  <a:schemeClr val="tx1"/>
                </a:solidFill>
                <a:effectLst/>
                <a:latin typeface="+mn-lt"/>
                <a:ea typeface="+mn-ea"/>
                <a:cs typeface="+mn-cs"/>
              </a:rPr>
              <a:t> med litt frisk frukt.</a:t>
            </a:r>
            <a:r>
              <a:rPr lang="nb-NO" sz="1200" kern="1200" baseline="0" dirty="0">
                <a:solidFill>
                  <a:schemeClr val="tx1"/>
                </a:solidFill>
                <a:effectLst/>
                <a:latin typeface="+mn-lt"/>
                <a:ea typeface="+mn-ea"/>
                <a:cs typeface="+mn-cs"/>
              </a:rPr>
              <a:t> </a:t>
            </a:r>
          </a:p>
          <a:p>
            <a:endParaRPr lang="nb-NO"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Helsedirektoratet anbefaler et variert kosthold med mye grønnsaker, frukt og bær, grove kornprodukter og fisk, og begrensede mengder bearbeidet kjøtt, rødt kjøtt, salt og sukker. Rådene kan brukes til veiledning og inspirasjon for sunn matglede.</a:t>
            </a:r>
            <a:endParaRPr lang="nb-NO" sz="1200" kern="1200" baseline="0" dirty="0">
              <a:solidFill>
                <a:schemeClr val="tx1"/>
              </a:solidFill>
              <a:effectLst/>
              <a:latin typeface="+mn-lt"/>
              <a:ea typeface="+mn-ea"/>
              <a:cs typeface="+mn-cs"/>
            </a:endParaRPr>
          </a:p>
          <a:p>
            <a:endParaRPr lang="nb-NO" sz="1200" b="0" i="0" kern="1200" dirty="0">
              <a:solidFill>
                <a:schemeClr val="tx1"/>
              </a:solidFill>
              <a:effectLst/>
              <a:latin typeface="+mn-lt"/>
              <a:ea typeface="+mn-ea"/>
              <a:cs typeface="+mn-cs"/>
            </a:endParaRPr>
          </a:p>
          <a:p>
            <a:r>
              <a:rPr lang="nb-NO" b="1" err="1"/>
              <a:t>Hvem</a:t>
            </a:r>
            <a:r>
              <a:rPr lang="nb-NO" b="1"/>
              <a:t> er kostrådene for?</a:t>
            </a:r>
            <a:endParaRPr lang="nb-NO" b="1">
              <a:ea typeface="Calibri"/>
              <a:cs typeface="Calibri"/>
            </a:endParaRPr>
          </a:p>
          <a:p>
            <a:r>
              <a:rPr lang="nb-NO"/>
              <a:t>Kostrådene gjelder for alle </a:t>
            </a:r>
            <a:r>
              <a:rPr lang="nb-NO" b="0" i="0" kern="1200">
                <a:effectLst/>
              </a:rPr>
              <a:t>voksne</a:t>
            </a:r>
            <a:r>
              <a:rPr lang="nb-NO"/>
              <a:t>, </a:t>
            </a:r>
            <a:r>
              <a:rPr lang="nb-NO" b="0" i="0" kern="1200">
                <a:effectLst/>
              </a:rPr>
              <a:t>og </a:t>
            </a:r>
            <a:r>
              <a:rPr lang="nb-NO"/>
              <a:t>barn over to år. Der kostrådene gir råd om en bestemt mengde av en matvare</a:t>
            </a:r>
            <a:r>
              <a:rPr lang="nb-NO" b="0" i="0" kern="1200">
                <a:effectLst/>
              </a:rPr>
              <a:t>, for eksempel </a:t>
            </a:r>
            <a:r>
              <a:rPr lang="nb-NO"/>
              <a:t>i antall desiliter </a:t>
            </a:r>
            <a:r>
              <a:rPr lang="nb-NO" b="0" i="0" kern="1200">
                <a:effectLst/>
              </a:rPr>
              <a:t>eller </a:t>
            </a:r>
            <a:r>
              <a:rPr lang="nb-NO"/>
              <a:t>gram gjelder dette for en voksen person. Barn kan spise </a:t>
            </a:r>
            <a:r>
              <a:rPr lang="nb-NO" b="0" i="0" kern="1200">
                <a:effectLst/>
              </a:rPr>
              <a:t>de </a:t>
            </a:r>
            <a:r>
              <a:rPr lang="nb-NO"/>
              <a:t>samme måltidene som voksne, men ha mindre porsjoner.</a:t>
            </a:r>
            <a:endParaRPr lang="nb-NO">
              <a:ea typeface="Calibri"/>
              <a:cs typeface="Calibri"/>
            </a:endParaRPr>
          </a:p>
          <a:p>
            <a:r>
              <a:rPr lang="nb-NO">
                <a:hlinkClick r:id="rId3"/>
              </a:rPr>
              <a:t>Gravide</a:t>
            </a:r>
            <a:r>
              <a:rPr lang="nb-NO"/>
              <a:t>, </a:t>
            </a:r>
            <a:r>
              <a:rPr lang="nb-NO">
                <a:hlinkClick r:id="rId4"/>
              </a:rPr>
              <a:t>ammende </a:t>
            </a:r>
            <a:r>
              <a:rPr lang="nb-NO"/>
              <a:t>og personer </a:t>
            </a:r>
            <a:r>
              <a:rPr lang="nb-NO" b="0" i="0" kern="1200">
                <a:effectLst/>
              </a:rPr>
              <a:t>med </a:t>
            </a:r>
            <a:r>
              <a:rPr lang="nb-NO"/>
              <a:t>sykdom kan ha behov for å tilpasse kostholdet.</a:t>
            </a:r>
            <a:endParaRPr lang="nb-NO">
              <a:ea typeface="Calibri"/>
              <a:cs typeface="Calibri"/>
            </a:endParaRPr>
          </a:p>
          <a:p>
            <a:pPr marL="0" indent="0">
              <a:buFontTx/>
              <a:buNone/>
            </a:pPr>
            <a:endParaRPr lang="nb-NO" sz="1200" b="0" i="0" kern="1200">
              <a:solidFill>
                <a:schemeClr val="tx1"/>
              </a:solidFill>
              <a:effectLst/>
              <a:latin typeface="+mn-lt"/>
              <a:ea typeface="Calibri"/>
              <a:cs typeface="Calibri"/>
            </a:endParaRPr>
          </a:p>
          <a:p>
            <a:r>
              <a:rPr lang="nb-NO" b="1">
                <a:ea typeface="Calibri"/>
                <a:cs typeface="Calibri"/>
              </a:rPr>
              <a:t>Les mer på Helse Norge:</a:t>
            </a:r>
            <a:endParaRPr lang="nb-NO">
              <a:ea typeface="Calibri"/>
              <a:cs typeface="Calibri"/>
            </a:endParaRPr>
          </a:p>
          <a:p>
            <a:r>
              <a:rPr lang="nb-NO">
                <a:hlinkClick r:id="rId5"/>
              </a:rPr>
              <a:t>https://www.helsenorge.no/kostråd</a:t>
            </a:r>
            <a:endParaRPr lang="nb-NO">
              <a:ea typeface="Calibri"/>
              <a:cs typeface="Calibri"/>
              <a:hlinkClick r:id="rId5"/>
            </a:endParaRPr>
          </a:p>
          <a:p>
            <a:endParaRPr lang="nb-NO">
              <a:ea typeface="Calibri"/>
              <a:cs typeface="Calibri"/>
            </a:endParaRPr>
          </a:p>
        </p:txBody>
      </p:sp>
      <p:sp>
        <p:nvSpPr>
          <p:cNvPr id="4" name="Plassholder for lysbildenummer 3"/>
          <p:cNvSpPr>
            <a:spLocks noGrp="1"/>
          </p:cNvSpPr>
          <p:nvPr>
            <p:ph type="sldNum" sz="quarter" idx="5"/>
          </p:nvPr>
        </p:nvSpPr>
        <p:spPr/>
        <p:txBody>
          <a:bodyPr/>
          <a:lstStyle/>
          <a:p>
            <a:fld id="{3B6263D6-A27A-7F4C-8419-9E711C77F7FB}" type="slidenum">
              <a:rPr lang="nb-NO" smtClean="0"/>
              <a:t>9</a:t>
            </a:fld>
            <a:endParaRPr lang="nb-NO"/>
          </a:p>
        </p:txBody>
      </p:sp>
    </p:spTree>
    <p:extLst>
      <p:ext uri="{BB962C8B-B14F-4D97-AF65-F5344CB8AC3E}">
        <p14:creationId xmlns:p14="http://schemas.microsoft.com/office/powerpoint/2010/main" val="1391426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bg>
      <p:bgPr>
        <a:gradFill>
          <a:gsLst>
            <a:gs pos="0">
              <a:schemeClr val="accent1">
                <a:alpha val="76000"/>
              </a:schemeClr>
            </a:gs>
            <a:gs pos="69000">
              <a:srgbClr val="0078AB">
                <a:lumMod val="80000"/>
              </a:srgbClr>
            </a:gs>
            <a:gs pos="100000">
              <a:schemeClr val="tx2">
                <a:lumMod val="80000"/>
              </a:schemeClr>
            </a:gs>
          </a:gsLst>
          <a:lin ang="5400000" scaled="0"/>
        </a:gra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58A751-F609-FB42-BFEF-A810C9A206D6}"/>
              </a:ext>
            </a:extLst>
          </p:cNvPr>
          <p:cNvSpPr>
            <a:spLocks noGrp="1"/>
          </p:cNvSpPr>
          <p:nvPr>
            <p:ph type="ctrTitle"/>
          </p:nvPr>
        </p:nvSpPr>
        <p:spPr>
          <a:xfrm>
            <a:off x="850938" y="1736886"/>
            <a:ext cx="6538403" cy="2546773"/>
          </a:xfrm>
        </p:spPr>
        <p:txBody>
          <a:bodyPr anchor="b">
            <a:normAutofit/>
          </a:bodyPr>
          <a:lstStyle>
            <a:lvl1pPr algn="l">
              <a:lnSpc>
                <a:spcPct val="100000"/>
              </a:lnSpc>
              <a:defRPr sz="3600"/>
            </a:lvl1pPr>
          </a:lstStyle>
          <a:p>
            <a:r>
              <a:rPr lang="nb-NO"/>
              <a:t>Klikk for å redigere tittelstil</a:t>
            </a:r>
          </a:p>
        </p:txBody>
      </p:sp>
      <p:sp>
        <p:nvSpPr>
          <p:cNvPr id="3" name="Undertittel 2">
            <a:extLst>
              <a:ext uri="{FF2B5EF4-FFF2-40B4-BE49-F238E27FC236}">
                <a16:creationId xmlns:a16="http://schemas.microsoft.com/office/drawing/2014/main" id="{3070A2C1-E277-EE45-A34E-3BCD7DBC17EC}"/>
              </a:ext>
            </a:extLst>
          </p:cNvPr>
          <p:cNvSpPr>
            <a:spLocks noGrp="1"/>
          </p:cNvSpPr>
          <p:nvPr>
            <p:ph type="subTitle" idx="1"/>
          </p:nvPr>
        </p:nvSpPr>
        <p:spPr>
          <a:xfrm>
            <a:off x="850938" y="4351867"/>
            <a:ext cx="6538403" cy="1766146"/>
          </a:xfrm>
          <a:prstGeom prst="rect">
            <a:avLst/>
          </a:prstGeo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grpSp>
        <p:nvGrpSpPr>
          <p:cNvPr id="19" name="Bred logo">
            <a:extLst>
              <a:ext uri="{FF2B5EF4-FFF2-40B4-BE49-F238E27FC236}">
                <a16:creationId xmlns:a16="http://schemas.microsoft.com/office/drawing/2014/main" id="{A21795F6-BE07-0640-8194-525819C3FD46}"/>
              </a:ext>
            </a:extLst>
          </p:cNvPr>
          <p:cNvGrpSpPr/>
          <p:nvPr userDrawn="1"/>
        </p:nvGrpSpPr>
        <p:grpSpPr>
          <a:xfrm>
            <a:off x="956733" y="936011"/>
            <a:ext cx="2531534" cy="1224413"/>
            <a:chOff x="4680" y="370440"/>
            <a:chExt cx="10071360" cy="4871160"/>
          </a:xfrm>
        </p:grpSpPr>
        <p:grpSp>
          <p:nvGrpSpPr>
            <p:cNvPr id="18" name="Bred logo">
              <a:extLst>
                <a:ext uri="{FF2B5EF4-FFF2-40B4-BE49-F238E27FC236}">
                  <a16:creationId xmlns:a16="http://schemas.microsoft.com/office/drawing/2014/main" id="{A3EE58BF-0B7A-8546-BB94-88D1978061D3}"/>
                </a:ext>
              </a:extLst>
            </p:cNvPr>
            <p:cNvGrpSpPr/>
            <p:nvPr userDrawn="1"/>
          </p:nvGrpSpPr>
          <p:grpSpPr>
            <a:xfrm>
              <a:off x="4680" y="370440"/>
              <a:ext cx="10071360" cy="3786120"/>
              <a:chOff x="4680" y="370440"/>
              <a:chExt cx="10071360" cy="3786120"/>
            </a:xfrm>
          </p:grpSpPr>
          <p:sp>
            <p:nvSpPr>
              <p:cNvPr id="13" name="Freeform 1">
                <a:extLst>
                  <a:ext uri="{FF2B5EF4-FFF2-40B4-BE49-F238E27FC236}">
                    <a16:creationId xmlns:a16="http://schemas.microsoft.com/office/drawing/2014/main" id="{A19D1230-CA68-1747-B5B0-66552B0CF398}"/>
                  </a:ext>
                </a:extLst>
              </p:cNvPr>
              <p:cNvSpPr/>
              <p:nvPr userDrawn="1"/>
            </p:nvSpPr>
            <p:spPr>
              <a:xfrm>
                <a:off x="6247080" y="2742840"/>
                <a:ext cx="3753360" cy="929880"/>
              </a:xfrm>
              <a:custGeom>
                <a:avLst/>
                <a:gdLst/>
                <a:ahLst/>
                <a:cxnLst/>
                <a:rect l="0" t="0" r="r" b="b"/>
                <a:pathLst>
                  <a:path w="10426" h="2583">
                    <a:moveTo>
                      <a:pt x="652" y="1943"/>
                    </a:moveTo>
                    <a:lnTo>
                      <a:pt x="652" y="1943"/>
                    </a:lnTo>
                    <a:cubicBezTo>
                      <a:pt x="1383" y="1499"/>
                      <a:pt x="2335" y="1160"/>
                      <a:pt x="4997" y="1512"/>
                    </a:cubicBezTo>
                    <a:cubicBezTo>
                      <a:pt x="6524" y="1708"/>
                      <a:pt x="7529" y="1773"/>
                      <a:pt x="8389" y="1538"/>
                    </a:cubicBezTo>
                    <a:cubicBezTo>
                      <a:pt x="9982" y="1121"/>
                      <a:pt x="10295" y="0"/>
                      <a:pt x="10386" y="39"/>
                    </a:cubicBezTo>
                    <a:cubicBezTo>
                      <a:pt x="10425" y="65"/>
                      <a:pt x="10399" y="794"/>
                      <a:pt x="9708" y="1499"/>
                    </a:cubicBezTo>
                    <a:cubicBezTo>
                      <a:pt x="8938" y="2269"/>
                      <a:pt x="7685" y="2504"/>
                      <a:pt x="6563" y="2425"/>
                    </a:cubicBezTo>
                    <a:cubicBezTo>
                      <a:pt x="4345" y="2295"/>
                      <a:pt x="2896" y="1408"/>
                      <a:pt x="769" y="2191"/>
                    </a:cubicBezTo>
                    <a:cubicBezTo>
                      <a:pt x="235" y="2386"/>
                      <a:pt x="26" y="2582"/>
                      <a:pt x="13" y="2556"/>
                    </a:cubicBezTo>
                    <a:cubicBezTo>
                      <a:pt x="0" y="2504"/>
                      <a:pt x="182" y="2230"/>
                      <a:pt x="652" y="1943"/>
                    </a:cubicBezTo>
                  </a:path>
                </a:pathLst>
              </a:custGeom>
              <a:solidFill>
                <a:schemeClr val="accent2"/>
              </a:solidFill>
              <a:ln>
                <a:noFill/>
              </a:ln>
            </p:spPr>
          </p:sp>
          <p:sp>
            <p:nvSpPr>
              <p:cNvPr id="14" name="Freeform 2">
                <a:extLst>
                  <a:ext uri="{FF2B5EF4-FFF2-40B4-BE49-F238E27FC236}">
                    <a16:creationId xmlns:a16="http://schemas.microsoft.com/office/drawing/2014/main" id="{9961920B-C01A-E246-813B-8CABA494D920}"/>
                  </a:ext>
                </a:extLst>
              </p:cNvPr>
              <p:cNvSpPr/>
              <p:nvPr userDrawn="1"/>
            </p:nvSpPr>
            <p:spPr>
              <a:xfrm>
                <a:off x="2353320" y="370440"/>
                <a:ext cx="2025000" cy="1846440"/>
              </a:xfrm>
              <a:custGeom>
                <a:avLst/>
                <a:gdLst/>
                <a:ahLst/>
                <a:cxnLst/>
                <a:rect l="0" t="0" r="r" b="b"/>
                <a:pathLst>
                  <a:path w="5625" h="5129">
                    <a:moveTo>
                      <a:pt x="4593" y="835"/>
                    </a:moveTo>
                    <a:lnTo>
                      <a:pt x="4593" y="835"/>
                    </a:lnTo>
                    <a:cubicBezTo>
                      <a:pt x="4475" y="862"/>
                      <a:pt x="4371" y="966"/>
                      <a:pt x="4345" y="1083"/>
                    </a:cubicBezTo>
                    <a:cubicBezTo>
                      <a:pt x="4293" y="1331"/>
                      <a:pt x="4502" y="1553"/>
                      <a:pt x="4749" y="1488"/>
                    </a:cubicBezTo>
                    <a:cubicBezTo>
                      <a:pt x="4880" y="1462"/>
                      <a:pt x="4972" y="1371"/>
                      <a:pt x="5010" y="1240"/>
                    </a:cubicBezTo>
                    <a:cubicBezTo>
                      <a:pt x="5063" y="992"/>
                      <a:pt x="4841" y="783"/>
                      <a:pt x="4593" y="835"/>
                    </a:cubicBezTo>
                    <a:moveTo>
                      <a:pt x="5624" y="1162"/>
                    </a:moveTo>
                    <a:lnTo>
                      <a:pt x="5624" y="1162"/>
                    </a:lnTo>
                    <a:cubicBezTo>
                      <a:pt x="5611" y="1592"/>
                      <a:pt x="5428" y="1853"/>
                      <a:pt x="5180" y="1997"/>
                    </a:cubicBezTo>
                    <a:cubicBezTo>
                      <a:pt x="5050" y="1984"/>
                      <a:pt x="4906" y="1945"/>
                      <a:pt x="4802" y="1840"/>
                    </a:cubicBezTo>
                    <a:cubicBezTo>
                      <a:pt x="4802" y="1840"/>
                      <a:pt x="4815" y="2010"/>
                      <a:pt x="4893" y="2127"/>
                    </a:cubicBezTo>
                    <a:cubicBezTo>
                      <a:pt x="4332" y="2297"/>
                      <a:pt x="3601" y="2154"/>
                      <a:pt x="3367" y="2166"/>
                    </a:cubicBezTo>
                    <a:cubicBezTo>
                      <a:pt x="3340" y="2166"/>
                      <a:pt x="3301" y="2166"/>
                      <a:pt x="3275" y="2166"/>
                    </a:cubicBezTo>
                    <a:cubicBezTo>
                      <a:pt x="3210" y="2362"/>
                      <a:pt x="3066" y="2597"/>
                      <a:pt x="2688" y="2675"/>
                    </a:cubicBezTo>
                    <a:cubicBezTo>
                      <a:pt x="2688" y="2675"/>
                      <a:pt x="2623" y="2467"/>
                      <a:pt x="2740" y="2258"/>
                    </a:cubicBezTo>
                    <a:cubicBezTo>
                      <a:pt x="1892" y="2519"/>
                      <a:pt x="1305" y="3328"/>
                      <a:pt x="1018" y="3797"/>
                    </a:cubicBezTo>
                    <a:cubicBezTo>
                      <a:pt x="1749" y="4593"/>
                      <a:pt x="1174" y="5128"/>
                      <a:pt x="1174" y="5128"/>
                    </a:cubicBezTo>
                    <a:cubicBezTo>
                      <a:pt x="848" y="4841"/>
                      <a:pt x="770" y="4541"/>
                      <a:pt x="783" y="4293"/>
                    </a:cubicBezTo>
                    <a:cubicBezTo>
                      <a:pt x="522" y="4867"/>
                      <a:pt x="0" y="4802"/>
                      <a:pt x="0" y="4802"/>
                    </a:cubicBezTo>
                    <a:cubicBezTo>
                      <a:pt x="0" y="4032"/>
                      <a:pt x="574" y="3810"/>
                      <a:pt x="809" y="3758"/>
                    </a:cubicBezTo>
                    <a:cubicBezTo>
                      <a:pt x="796" y="3014"/>
                      <a:pt x="926" y="1384"/>
                      <a:pt x="2296" y="562"/>
                    </a:cubicBezTo>
                    <a:cubicBezTo>
                      <a:pt x="2049" y="536"/>
                      <a:pt x="1931" y="353"/>
                      <a:pt x="1931" y="353"/>
                    </a:cubicBezTo>
                    <a:cubicBezTo>
                      <a:pt x="2336" y="0"/>
                      <a:pt x="2714" y="183"/>
                      <a:pt x="2870" y="288"/>
                    </a:cubicBezTo>
                    <a:cubicBezTo>
                      <a:pt x="3967" y="27"/>
                      <a:pt x="5076" y="275"/>
                      <a:pt x="5624" y="1162"/>
                    </a:cubicBezTo>
                    <a:moveTo>
                      <a:pt x="4841" y="1031"/>
                    </a:moveTo>
                    <a:lnTo>
                      <a:pt x="4841" y="1031"/>
                    </a:lnTo>
                    <a:cubicBezTo>
                      <a:pt x="4867" y="1136"/>
                      <a:pt x="4776" y="1214"/>
                      <a:pt x="4671" y="1188"/>
                    </a:cubicBezTo>
                    <a:cubicBezTo>
                      <a:pt x="4632" y="1188"/>
                      <a:pt x="4593" y="1149"/>
                      <a:pt x="4580" y="1096"/>
                    </a:cubicBezTo>
                    <a:cubicBezTo>
                      <a:pt x="4554" y="992"/>
                      <a:pt x="4645" y="901"/>
                      <a:pt x="4749" y="927"/>
                    </a:cubicBezTo>
                    <a:cubicBezTo>
                      <a:pt x="4789" y="940"/>
                      <a:pt x="4828" y="979"/>
                      <a:pt x="4841" y="1031"/>
                    </a:cubicBezTo>
                  </a:path>
                </a:pathLst>
              </a:custGeom>
              <a:solidFill>
                <a:srgbClr val="80C7DF"/>
              </a:solidFill>
              <a:ln>
                <a:noFill/>
              </a:ln>
            </p:spPr>
          </p:sp>
          <p:sp>
            <p:nvSpPr>
              <p:cNvPr id="15" name="Freeform 3">
                <a:extLst>
                  <a:ext uri="{FF2B5EF4-FFF2-40B4-BE49-F238E27FC236}">
                    <a16:creationId xmlns:a16="http://schemas.microsoft.com/office/drawing/2014/main" id="{830E7BDF-464B-6F4C-9A32-9A7AF901927E}"/>
                  </a:ext>
                </a:extLst>
              </p:cNvPr>
              <p:cNvSpPr/>
              <p:nvPr userDrawn="1"/>
            </p:nvSpPr>
            <p:spPr>
              <a:xfrm>
                <a:off x="4680" y="568080"/>
                <a:ext cx="10071360" cy="3588480"/>
              </a:xfrm>
              <a:custGeom>
                <a:avLst/>
                <a:gdLst/>
                <a:ahLst/>
                <a:cxnLst/>
                <a:rect l="0" t="0" r="r" b="b"/>
                <a:pathLst>
                  <a:path w="27976" h="9968">
                    <a:moveTo>
                      <a:pt x="7346" y="5114"/>
                    </a:moveTo>
                    <a:cubicBezTo>
                      <a:pt x="7372" y="5114"/>
                      <a:pt x="7398" y="5114"/>
                      <a:pt x="7425" y="5114"/>
                    </a:cubicBezTo>
                    <a:cubicBezTo>
                      <a:pt x="7672" y="5114"/>
                      <a:pt x="7842" y="5232"/>
                      <a:pt x="7855" y="5401"/>
                    </a:cubicBezTo>
                    <a:cubicBezTo>
                      <a:pt x="7868" y="5545"/>
                      <a:pt x="7790" y="5728"/>
                      <a:pt x="7477" y="5806"/>
                    </a:cubicBezTo>
                    <a:cubicBezTo>
                      <a:pt x="7398" y="5467"/>
                      <a:pt x="7164" y="5440"/>
                      <a:pt x="6929" y="5492"/>
                    </a:cubicBezTo>
                    <a:cubicBezTo>
                      <a:pt x="6863" y="5505"/>
                      <a:pt x="6746" y="5545"/>
                      <a:pt x="6681" y="5584"/>
                    </a:cubicBezTo>
                    <a:cubicBezTo>
                      <a:pt x="6668" y="5636"/>
                      <a:pt x="6668" y="5675"/>
                      <a:pt x="6668" y="5714"/>
                    </a:cubicBezTo>
                    <a:cubicBezTo>
                      <a:pt x="6668" y="6301"/>
                      <a:pt x="7659" y="6718"/>
                      <a:pt x="7659" y="7397"/>
                    </a:cubicBezTo>
                    <a:cubicBezTo>
                      <a:pt x="7646" y="8049"/>
                      <a:pt x="7020" y="8597"/>
                      <a:pt x="6211" y="8623"/>
                    </a:cubicBezTo>
                    <a:cubicBezTo>
                      <a:pt x="5650" y="8636"/>
                      <a:pt x="5076" y="8414"/>
                      <a:pt x="5089" y="7762"/>
                    </a:cubicBezTo>
                    <a:cubicBezTo>
                      <a:pt x="5089" y="7357"/>
                      <a:pt x="5389" y="7005"/>
                      <a:pt x="5793" y="6966"/>
                    </a:cubicBezTo>
                    <a:cubicBezTo>
                      <a:pt x="5898" y="6953"/>
                      <a:pt x="6041" y="6979"/>
                      <a:pt x="6093" y="7084"/>
                    </a:cubicBezTo>
                    <a:cubicBezTo>
                      <a:pt x="5793" y="7266"/>
                      <a:pt x="5650" y="7553"/>
                      <a:pt x="5650" y="7801"/>
                    </a:cubicBezTo>
                    <a:cubicBezTo>
                      <a:pt x="5637" y="8218"/>
                      <a:pt x="5937" y="8388"/>
                      <a:pt x="6250" y="8362"/>
                    </a:cubicBezTo>
                    <a:cubicBezTo>
                      <a:pt x="6563" y="8323"/>
                      <a:pt x="6876" y="8075"/>
                      <a:pt x="6876" y="7696"/>
                    </a:cubicBezTo>
                    <a:cubicBezTo>
                      <a:pt x="6889" y="7253"/>
                      <a:pt x="5937" y="6718"/>
                      <a:pt x="5937" y="6223"/>
                    </a:cubicBezTo>
                    <a:cubicBezTo>
                      <a:pt x="5950" y="5662"/>
                      <a:pt x="6785" y="5166"/>
                      <a:pt x="7346" y="5114"/>
                    </a:cubicBezTo>
                    <a:moveTo>
                      <a:pt x="4854" y="5127"/>
                    </a:moveTo>
                    <a:cubicBezTo>
                      <a:pt x="4789" y="4866"/>
                      <a:pt x="4997" y="4632"/>
                      <a:pt x="5245" y="4632"/>
                    </a:cubicBezTo>
                    <a:cubicBezTo>
                      <a:pt x="5271" y="4632"/>
                      <a:pt x="5311" y="4632"/>
                      <a:pt x="5337" y="4645"/>
                    </a:cubicBezTo>
                    <a:cubicBezTo>
                      <a:pt x="5493" y="4670"/>
                      <a:pt x="5611" y="4801"/>
                      <a:pt x="5637" y="4945"/>
                    </a:cubicBezTo>
                    <a:cubicBezTo>
                      <a:pt x="5702" y="5244"/>
                      <a:pt x="5454" y="5492"/>
                      <a:pt x="5154" y="5427"/>
                    </a:cubicBezTo>
                    <a:cubicBezTo>
                      <a:pt x="5010" y="5401"/>
                      <a:pt x="4880" y="5284"/>
                      <a:pt x="4854" y="5127"/>
                    </a:cubicBezTo>
                    <a:moveTo>
                      <a:pt x="12670" y="4801"/>
                    </a:moveTo>
                    <a:cubicBezTo>
                      <a:pt x="12396" y="4866"/>
                      <a:pt x="11978" y="5714"/>
                      <a:pt x="11809" y="6483"/>
                    </a:cubicBezTo>
                    <a:lnTo>
                      <a:pt x="11809" y="6483"/>
                    </a:lnTo>
                    <a:lnTo>
                      <a:pt x="11861" y="6470"/>
                    </a:lnTo>
                    <a:lnTo>
                      <a:pt x="11861" y="6470"/>
                    </a:lnTo>
                    <a:cubicBezTo>
                      <a:pt x="12539" y="6392"/>
                      <a:pt x="12865" y="5388"/>
                      <a:pt x="12852" y="4945"/>
                    </a:cubicBezTo>
                    <a:cubicBezTo>
                      <a:pt x="12852" y="4814"/>
                      <a:pt x="12774" y="4775"/>
                      <a:pt x="12670" y="4801"/>
                    </a:cubicBezTo>
                    <a:moveTo>
                      <a:pt x="15304" y="3862"/>
                    </a:moveTo>
                    <a:cubicBezTo>
                      <a:pt x="15330" y="3862"/>
                      <a:pt x="15343" y="3862"/>
                      <a:pt x="15357" y="3862"/>
                    </a:cubicBezTo>
                    <a:cubicBezTo>
                      <a:pt x="15618" y="3862"/>
                      <a:pt x="15852" y="3979"/>
                      <a:pt x="15852" y="4188"/>
                    </a:cubicBezTo>
                    <a:cubicBezTo>
                      <a:pt x="15865" y="4305"/>
                      <a:pt x="15826" y="4553"/>
                      <a:pt x="15461" y="4618"/>
                    </a:cubicBezTo>
                    <a:cubicBezTo>
                      <a:pt x="15422" y="4331"/>
                      <a:pt x="15122" y="4253"/>
                      <a:pt x="14861" y="4292"/>
                    </a:cubicBezTo>
                    <a:cubicBezTo>
                      <a:pt x="14783" y="4305"/>
                      <a:pt x="14717" y="4331"/>
                      <a:pt x="14652" y="4371"/>
                    </a:cubicBezTo>
                    <a:cubicBezTo>
                      <a:pt x="14639" y="4423"/>
                      <a:pt x="14639" y="4475"/>
                      <a:pt x="14639" y="4514"/>
                    </a:cubicBezTo>
                    <a:cubicBezTo>
                      <a:pt x="14652" y="5166"/>
                      <a:pt x="15656" y="5636"/>
                      <a:pt x="15656" y="6405"/>
                    </a:cubicBezTo>
                    <a:cubicBezTo>
                      <a:pt x="15656" y="7122"/>
                      <a:pt x="14939" y="7723"/>
                      <a:pt x="14221" y="7736"/>
                    </a:cubicBezTo>
                    <a:cubicBezTo>
                      <a:pt x="13726" y="7762"/>
                      <a:pt x="13204" y="7540"/>
                      <a:pt x="13100" y="6966"/>
                    </a:cubicBezTo>
                    <a:cubicBezTo>
                      <a:pt x="12996" y="7188"/>
                      <a:pt x="12839" y="7410"/>
                      <a:pt x="12617" y="7605"/>
                    </a:cubicBezTo>
                    <a:cubicBezTo>
                      <a:pt x="12369" y="7827"/>
                      <a:pt x="12096" y="7957"/>
                      <a:pt x="11822" y="7984"/>
                    </a:cubicBezTo>
                    <a:cubicBezTo>
                      <a:pt x="11300" y="8036"/>
                      <a:pt x="10843" y="7723"/>
                      <a:pt x="10843" y="6979"/>
                    </a:cubicBezTo>
                    <a:cubicBezTo>
                      <a:pt x="10856" y="5662"/>
                      <a:pt x="12030" y="4592"/>
                      <a:pt x="12800" y="4514"/>
                    </a:cubicBezTo>
                    <a:cubicBezTo>
                      <a:pt x="13270" y="4462"/>
                      <a:pt x="13479" y="4723"/>
                      <a:pt x="13465" y="5088"/>
                    </a:cubicBezTo>
                    <a:cubicBezTo>
                      <a:pt x="13465" y="5675"/>
                      <a:pt x="12891" y="6522"/>
                      <a:pt x="12004" y="6627"/>
                    </a:cubicBezTo>
                    <a:cubicBezTo>
                      <a:pt x="11926" y="6640"/>
                      <a:pt x="11847" y="6640"/>
                      <a:pt x="11769" y="6640"/>
                    </a:cubicBezTo>
                    <a:cubicBezTo>
                      <a:pt x="11756" y="6770"/>
                      <a:pt x="11730" y="6901"/>
                      <a:pt x="11730" y="7018"/>
                    </a:cubicBezTo>
                    <a:cubicBezTo>
                      <a:pt x="11730" y="7383"/>
                      <a:pt x="11809" y="7605"/>
                      <a:pt x="12108" y="7566"/>
                    </a:cubicBezTo>
                    <a:cubicBezTo>
                      <a:pt x="12526" y="7514"/>
                      <a:pt x="12944" y="6823"/>
                      <a:pt x="13061" y="6587"/>
                    </a:cubicBezTo>
                    <a:cubicBezTo>
                      <a:pt x="13087" y="6535"/>
                      <a:pt x="13113" y="6457"/>
                      <a:pt x="13139" y="6418"/>
                    </a:cubicBezTo>
                    <a:cubicBezTo>
                      <a:pt x="13270" y="6119"/>
                      <a:pt x="13492" y="5936"/>
                      <a:pt x="13779" y="5897"/>
                    </a:cubicBezTo>
                    <a:cubicBezTo>
                      <a:pt x="13896" y="5884"/>
                      <a:pt x="14039" y="5936"/>
                      <a:pt x="14091" y="6041"/>
                    </a:cubicBezTo>
                    <a:cubicBezTo>
                      <a:pt x="13792" y="6236"/>
                      <a:pt x="13648" y="6548"/>
                      <a:pt x="13648" y="6835"/>
                    </a:cubicBezTo>
                    <a:cubicBezTo>
                      <a:pt x="13648" y="7292"/>
                      <a:pt x="13961" y="7488"/>
                      <a:pt x="14261" y="7449"/>
                    </a:cubicBezTo>
                    <a:cubicBezTo>
                      <a:pt x="14574" y="7423"/>
                      <a:pt x="14887" y="7149"/>
                      <a:pt x="14887" y="6718"/>
                    </a:cubicBezTo>
                    <a:cubicBezTo>
                      <a:pt x="14887" y="6223"/>
                      <a:pt x="13922" y="5623"/>
                      <a:pt x="13922" y="5075"/>
                    </a:cubicBezTo>
                    <a:cubicBezTo>
                      <a:pt x="13922" y="4436"/>
                      <a:pt x="14743" y="3888"/>
                      <a:pt x="15304" y="3862"/>
                    </a:cubicBezTo>
                    <a:moveTo>
                      <a:pt x="18370" y="3718"/>
                    </a:moveTo>
                    <a:cubicBezTo>
                      <a:pt x="18410" y="3718"/>
                      <a:pt x="18436" y="3718"/>
                      <a:pt x="18462" y="3718"/>
                    </a:cubicBezTo>
                    <a:cubicBezTo>
                      <a:pt x="18775" y="3718"/>
                      <a:pt x="18932" y="3940"/>
                      <a:pt x="18945" y="4253"/>
                    </a:cubicBezTo>
                    <a:cubicBezTo>
                      <a:pt x="18984" y="4801"/>
                      <a:pt x="18684" y="5728"/>
                      <a:pt x="18332" y="6275"/>
                    </a:cubicBezTo>
                    <a:cubicBezTo>
                      <a:pt x="17979" y="6848"/>
                      <a:pt x="17575" y="7070"/>
                      <a:pt x="17170" y="7031"/>
                    </a:cubicBezTo>
                    <a:cubicBezTo>
                      <a:pt x="16922" y="7018"/>
                      <a:pt x="16818" y="6901"/>
                      <a:pt x="16818" y="6875"/>
                    </a:cubicBezTo>
                    <a:cubicBezTo>
                      <a:pt x="16831" y="6796"/>
                      <a:pt x="17196" y="6875"/>
                      <a:pt x="17457" y="6431"/>
                    </a:cubicBezTo>
                    <a:cubicBezTo>
                      <a:pt x="17679" y="6093"/>
                      <a:pt x="18018" y="5271"/>
                      <a:pt x="18031" y="4540"/>
                    </a:cubicBezTo>
                    <a:cubicBezTo>
                      <a:pt x="18031" y="4357"/>
                      <a:pt x="17992" y="4253"/>
                      <a:pt x="17914" y="4266"/>
                    </a:cubicBezTo>
                    <a:cubicBezTo>
                      <a:pt x="17549" y="4305"/>
                      <a:pt x="17209" y="4879"/>
                      <a:pt x="17053" y="5401"/>
                    </a:cubicBezTo>
                    <a:cubicBezTo>
                      <a:pt x="16361" y="7540"/>
                      <a:pt x="16244" y="8323"/>
                      <a:pt x="16231" y="8910"/>
                    </a:cubicBezTo>
                    <a:cubicBezTo>
                      <a:pt x="16087" y="9067"/>
                      <a:pt x="15904" y="9158"/>
                      <a:pt x="15696" y="9158"/>
                    </a:cubicBezTo>
                    <a:cubicBezTo>
                      <a:pt x="15500" y="9171"/>
                      <a:pt x="15357" y="9067"/>
                      <a:pt x="15357" y="8792"/>
                    </a:cubicBezTo>
                    <a:cubicBezTo>
                      <a:pt x="15357" y="8440"/>
                      <a:pt x="16153" y="5440"/>
                      <a:pt x="16361" y="4710"/>
                    </a:cubicBezTo>
                    <a:cubicBezTo>
                      <a:pt x="16401" y="4579"/>
                      <a:pt x="16439" y="4423"/>
                      <a:pt x="16413" y="4357"/>
                    </a:cubicBezTo>
                    <a:cubicBezTo>
                      <a:pt x="16387" y="4292"/>
                      <a:pt x="16309" y="4318"/>
                      <a:pt x="16231" y="4357"/>
                    </a:cubicBezTo>
                    <a:cubicBezTo>
                      <a:pt x="16192" y="4384"/>
                      <a:pt x="16153" y="4409"/>
                      <a:pt x="16126" y="4397"/>
                    </a:cubicBezTo>
                    <a:cubicBezTo>
                      <a:pt x="16048" y="4397"/>
                      <a:pt x="16153" y="4162"/>
                      <a:pt x="16296" y="4031"/>
                    </a:cubicBezTo>
                    <a:cubicBezTo>
                      <a:pt x="16531" y="3822"/>
                      <a:pt x="16922" y="3757"/>
                      <a:pt x="17144" y="3835"/>
                    </a:cubicBezTo>
                    <a:cubicBezTo>
                      <a:pt x="17392" y="3940"/>
                      <a:pt x="17249" y="4514"/>
                      <a:pt x="17236" y="4579"/>
                    </a:cubicBezTo>
                    <a:cubicBezTo>
                      <a:pt x="17653" y="3966"/>
                      <a:pt x="18071" y="3757"/>
                      <a:pt x="18370" y="3718"/>
                    </a:cubicBezTo>
                    <a:moveTo>
                      <a:pt x="22611" y="3509"/>
                    </a:moveTo>
                    <a:cubicBezTo>
                      <a:pt x="22324" y="3574"/>
                      <a:pt x="21907" y="4423"/>
                      <a:pt x="21737" y="5192"/>
                    </a:cubicBezTo>
                    <a:lnTo>
                      <a:pt x="21737" y="5192"/>
                    </a:lnTo>
                    <a:lnTo>
                      <a:pt x="21789" y="5179"/>
                    </a:lnTo>
                    <a:lnTo>
                      <a:pt x="21789" y="5179"/>
                    </a:lnTo>
                    <a:cubicBezTo>
                      <a:pt x="22481" y="5101"/>
                      <a:pt x="22794" y="4096"/>
                      <a:pt x="22781" y="3653"/>
                    </a:cubicBezTo>
                    <a:cubicBezTo>
                      <a:pt x="22781" y="3522"/>
                      <a:pt x="22702" y="3483"/>
                      <a:pt x="22611" y="3509"/>
                    </a:cubicBezTo>
                    <a:moveTo>
                      <a:pt x="22729" y="3222"/>
                    </a:moveTo>
                    <a:cubicBezTo>
                      <a:pt x="22768" y="3209"/>
                      <a:pt x="22807" y="3209"/>
                      <a:pt x="22846" y="3209"/>
                    </a:cubicBezTo>
                    <a:cubicBezTo>
                      <a:pt x="23238" y="3209"/>
                      <a:pt x="23407" y="3457"/>
                      <a:pt x="23394" y="3783"/>
                    </a:cubicBezTo>
                    <a:cubicBezTo>
                      <a:pt x="23394" y="4384"/>
                      <a:pt x="22820" y="5232"/>
                      <a:pt x="21933" y="5336"/>
                    </a:cubicBezTo>
                    <a:cubicBezTo>
                      <a:pt x="21867" y="5349"/>
                      <a:pt x="21776" y="5349"/>
                      <a:pt x="21698" y="5349"/>
                    </a:cubicBezTo>
                    <a:cubicBezTo>
                      <a:pt x="21685" y="5480"/>
                      <a:pt x="21672" y="5610"/>
                      <a:pt x="21672" y="5728"/>
                    </a:cubicBezTo>
                    <a:cubicBezTo>
                      <a:pt x="21659" y="6080"/>
                      <a:pt x="21737" y="6314"/>
                      <a:pt x="22037" y="6275"/>
                    </a:cubicBezTo>
                    <a:cubicBezTo>
                      <a:pt x="22468" y="6210"/>
                      <a:pt x="22872" y="5519"/>
                      <a:pt x="22990" y="5297"/>
                    </a:cubicBezTo>
                    <a:cubicBezTo>
                      <a:pt x="23029" y="5219"/>
                      <a:pt x="23068" y="5114"/>
                      <a:pt x="23094" y="5088"/>
                    </a:cubicBezTo>
                    <a:cubicBezTo>
                      <a:pt x="23133" y="5049"/>
                      <a:pt x="23185" y="5114"/>
                      <a:pt x="23159" y="5258"/>
                    </a:cubicBezTo>
                    <a:cubicBezTo>
                      <a:pt x="23120" y="5519"/>
                      <a:pt x="22937" y="5975"/>
                      <a:pt x="22546" y="6314"/>
                    </a:cubicBezTo>
                    <a:cubicBezTo>
                      <a:pt x="22298" y="6535"/>
                      <a:pt x="22024" y="6653"/>
                      <a:pt x="21750" y="6692"/>
                    </a:cubicBezTo>
                    <a:cubicBezTo>
                      <a:pt x="21228" y="6744"/>
                      <a:pt x="20771" y="6431"/>
                      <a:pt x="20771" y="5688"/>
                    </a:cubicBezTo>
                    <a:cubicBezTo>
                      <a:pt x="20785" y="4371"/>
                      <a:pt x="21959" y="3301"/>
                      <a:pt x="22729" y="3222"/>
                    </a:cubicBezTo>
                    <a:moveTo>
                      <a:pt x="21659" y="3105"/>
                    </a:moveTo>
                    <a:cubicBezTo>
                      <a:pt x="21750" y="3079"/>
                      <a:pt x="21829" y="3066"/>
                      <a:pt x="21881" y="3066"/>
                    </a:cubicBezTo>
                    <a:cubicBezTo>
                      <a:pt x="21934" y="3066"/>
                      <a:pt x="21972" y="3066"/>
                      <a:pt x="21972" y="3092"/>
                    </a:cubicBezTo>
                    <a:cubicBezTo>
                      <a:pt x="21959" y="3118"/>
                      <a:pt x="21854" y="3196"/>
                      <a:pt x="21763" y="3248"/>
                    </a:cubicBezTo>
                    <a:cubicBezTo>
                      <a:pt x="21046" y="3757"/>
                      <a:pt x="20615" y="4240"/>
                      <a:pt x="20315" y="5036"/>
                    </a:cubicBezTo>
                    <a:cubicBezTo>
                      <a:pt x="20249" y="5206"/>
                      <a:pt x="20119" y="5597"/>
                      <a:pt x="20067" y="6041"/>
                    </a:cubicBezTo>
                    <a:cubicBezTo>
                      <a:pt x="19975" y="6692"/>
                      <a:pt x="20041" y="6823"/>
                      <a:pt x="19950" y="6861"/>
                    </a:cubicBezTo>
                    <a:cubicBezTo>
                      <a:pt x="19793" y="6940"/>
                      <a:pt x="19219" y="6783"/>
                      <a:pt x="19153" y="6158"/>
                    </a:cubicBezTo>
                    <a:cubicBezTo>
                      <a:pt x="19114" y="5780"/>
                      <a:pt x="19493" y="4645"/>
                      <a:pt x="19597" y="4214"/>
                    </a:cubicBezTo>
                    <a:cubicBezTo>
                      <a:pt x="19610" y="4162"/>
                      <a:pt x="19623" y="4096"/>
                      <a:pt x="19610" y="4070"/>
                    </a:cubicBezTo>
                    <a:cubicBezTo>
                      <a:pt x="19571" y="4031"/>
                      <a:pt x="19454" y="4083"/>
                      <a:pt x="19375" y="4162"/>
                    </a:cubicBezTo>
                    <a:cubicBezTo>
                      <a:pt x="19310" y="4214"/>
                      <a:pt x="19271" y="4266"/>
                      <a:pt x="19258" y="4266"/>
                    </a:cubicBezTo>
                    <a:cubicBezTo>
                      <a:pt x="19219" y="4266"/>
                      <a:pt x="19193" y="4175"/>
                      <a:pt x="19180" y="4110"/>
                    </a:cubicBezTo>
                    <a:cubicBezTo>
                      <a:pt x="19180" y="4005"/>
                      <a:pt x="19219" y="3888"/>
                      <a:pt x="19271" y="3797"/>
                    </a:cubicBezTo>
                    <a:cubicBezTo>
                      <a:pt x="19454" y="3522"/>
                      <a:pt x="19845" y="3366"/>
                      <a:pt x="20119" y="3457"/>
                    </a:cubicBezTo>
                    <a:cubicBezTo>
                      <a:pt x="20380" y="3522"/>
                      <a:pt x="20367" y="3914"/>
                      <a:pt x="20354" y="4044"/>
                    </a:cubicBezTo>
                    <a:cubicBezTo>
                      <a:pt x="20354" y="4044"/>
                      <a:pt x="20876" y="3340"/>
                      <a:pt x="21659" y="3105"/>
                    </a:cubicBezTo>
                    <a:moveTo>
                      <a:pt x="10086" y="5244"/>
                    </a:moveTo>
                    <a:cubicBezTo>
                      <a:pt x="9773" y="5219"/>
                      <a:pt x="9356" y="5845"/>
                      <a:pt x="9108" y="6457"/>
                    </a:cubicBezTo>
                    <a:cubicBezTo>
                      <a:pt x="9903" y="6223"/>
                      <a:pt x="10217" y="5675"/>
                      <a:pt x="10230" y="5414"/>
                    </a:cubicBezTo>
                    <a:cubicBezTo>
                      <a:pt x="10230" y="5297"/>
                      <a:pt x="10177" y="5258"/>
                      <a:pt x="10086" y="5244"/>
                    </a:cubicBezTo>
                    <a:moveTo>
                      <a:pt x="9891" y="3027"/>
                    </a:moveTo>
                    <a:cubicBezTo>
                      <a:pt x="10008" y="2987"/>
                      <a:pt x="10151" y="2961"/>
                      <a:pt x="10256" y="2961"/>
                    </a:cubicBezTo>
                    <a:cubicBezTo>
                      <a:pt x="10360" y="2961"/>
                      <a:pt x="10425" y="2974"/>
                      <a:pt x="10425" y="3027"/>
                    </a:cubicBezTo>
                    <a:cubicBezTo>
                      <a:pt x="10438" y="3131"/>
                      <a:pt x="10125" y="3327"/>
                      <a:pt x="9799" y="3953"/>
                    </a:cubicBezTo>
                    <a:cubicBezTo>
                      <a:pt x="9617" y="4305"/>
                      <a:pt x="9251" y="5192"/>
                      <a:pt x="9160" y="5623"/>
                    </a:cubicBezTo>
                    <a:cubicBezTo>
                      <a:pt x="9147" y="5662"/>
                      <a:pt x="9095" y="5871"/>
                      <a:pt x="9068" y="5962"/>
                    </a:cubicBezTo>
                    <a:cubicBezTo>
                      <a:pt x="9525" y="5166"/>
                      <a:pt x="10164" y="4788"/>
                      <a:pt x="10556" y="4749"/>
                    </a:cubicBezTo>
                    <a:cubicBezTo>
                      <a:pt x="10882" y="4710"/>
                      <a:pt x="11065" y="4905"/>
                      <a:pt x="11052" y="5179"/>
                    </a:cubicBezTo>
                    <a:cubicBezTo>
                      <a:pt x="11052" y="5610"/>
                      <a:pt x="10608" y="6236"/>
                      <a:pt x="9655" y="6457"/>
                    </a:cubicBezTo>
                    <a:cubicBezTo>
                      <a:pt x="10191" y="6653"/>
                      <a:pt x="10112" y="7175"/>
                      <a:pt x="10295" y="7605"/>
                    </a:cubicBezTo>
                    <a:cubicBezTo>
                      <a:pt x="10530" y="8114"/>
                      <a:pt x="10882" y="7944"/>
                      <a:pt x="10869" y="8036"/>
                    </a:cubicBezTo>
                    <a:cubicBezTo>
                      <a:pt x="10856" y="8114"/>
                      <a:pt x="10699" y="8232"/>
                      <a:pt x="10543" y="8284"/>
                    </a:cubicBezTo>
                    <a:cubicBezTo>
                      <a:pt x="10151" y="8401"/>
                      <a:pt x="9825" y="8232"/>
                      <a:pt x="9682" y="8062"/>
                    </a:cubicBezTo>
                    <a:cubicBezTo>
                      <a:pt x="9316" y="7644"/>
                      <a:pt x="9473" y="6888"/>
                      <a:pt x="9016" y="6679"/>
                    </a:cubicBezTo>
                    <a:cubicBezTo>
                      <a:pt x="8834" y="7201"/>
                      <a:pt x="8703" y="7736"/>
                      <a:pt x="8677" y="8049"/>
                    </a:cubicBezTo>
                    <a:cubicBezTo>
                      <a:pt x="8521" y="8127"/>
                      <a:pt x="8298" y="8218"/>
                      <a:pt x="8116" y="8245"/>
                    </a:cubicBezTo>
                    <a:cubicBezTo>
                      <a:pt x="7933" y="8258"/>
                      <a:pt x="7790" y="8192"/>
                      <a:pt x="7803" y="7931"/>
                    </a:cubicBezTo>
                    <a:cubicBezTo>
                      <a:pt x="7803" y="7710"/>
                      <a:pt x="8168" y="6301"/>
                      <a:pt x="8481" y="5101"/>
                    </a:cubicBezTo>
                    <a:lnTo>
                      <a:pt x="8481" y="5101"/>
                    </a:lnTo>
                    <a:lnTo>
                      <a:pt x="8546" y="4905"/>
                    </a:lnTo>
                    <a:cubicBezTo>
                      <a:pt x="8612" y="4684"/>
                      <a:pt x="8729" y="4318"/>
                      <a:pt x="8912" y="3940"/>
                    </a:cubicBezTo>
                    <a:cubicBezTo>
                      <a:pt x="9186" y="3353"/>
                      <a:pt x="9577" y="3131"/>
                      <a:pt x="9891" y="3027"/>
                    </a:cubicBezTo>
                    <a:moveTo>
                      <a:pt x="5037" y="3340"/>
                    </a:moveTo>
                    <a:cubicBezTo>
                      <a:pt x="5872" y="3209"/>
                      <a:pt x="6159" y="2857"/>
                      <a:pt x="6237" y="2857"/>
                    </a:cubicBezTo>
                    <a:lnTo>
                      <a:pt x="6237" y="2857"/>
                    </a:lnTo>
                    <a:cubicBezTo>
                      <a:pt x="6276" y="2883"/>
                      <a:pt x="6263" y="2974"/>
                      <a:pt x="6224" y="3052"/>
                    </a:cubicBezTo>
                    <a:cubicBezTo>
                      <a:pt x="6120" y="3261"/>
                      <a:pt x="5833" y="3561"/>
                      <a:pt x="5506" y="3718"/>
                    </a:cubicBezTo>
                    <a:cubicBezTo>
                      <a:pt x="5141" y="3888"/>
                      <a:pt x="4671" y="4044"/>
                      <a:pt x="4123" y="4096"/>
                    </a:cubicBezTo>
                    <a:lnTo>
                      <a:pt x="4123" y="4096"/>
                    </a:lnTo>
                    <a:lnTo>
                      <a:pt x="4097" y="4096"/>
                    </a:lnTo>
                    <a:lnTo>
                      <a:pt x="4097" y="4096"/>
                    </a:lnTo>
                    <a:cubicBezTo>
                      <a:pt x="3836" y="4318"/>
                      <a:pt x="3745" y="4566"/>
                      <a:pt x="3693" y="4749"/>
                    </a:cubicBezTo>
                    <a:cubicBezTo>
                      <a:pt x="3601" y="5036"/>
                      <a:pt x="3510" y="5401"/>
                      <a:pt x="3406" y="5793"/>
                    </a:cubicBezTo>
                    <a:lnTo>
                      <a:pt x="3406" y="5793"/>
                    </a:lnTo>
                    <a:lnTo>
                      <a:pt x="3392" y="5832"/>
                    </a:lnTo>
                    <a:lnTo>
                      <a:pt x="3392" y="5832"/>
                    </a:lnTo>
                    <a:cubicBezTo>
                      <a:pt x="3458" y="5819"/>
                      <a:pt x="4528" y="5688"/>
                      <a:pt x="4606" y="5675"/>
                    </a:cubicBezTo>
                    <a:cubicBezTo>
                      <a:pt x="4684" y="5662"/>
                      <a:pt x="5219" y="5610"/>
                      <a:pt x="5298" y="6106"/>
                    </a:cubicBezTo>
                    <a:cubicBezTo>
                      <a:pt x="5363" y="6509"/>
                      <a:pt x="4815" y="7305"/>
                      <a:pt x="4632" y="8153"/>
                    </a:cubicBezTo>
                    <a:cubicBezTo>
                      <a:pt x="4541" y="8584"/>
                      <a:pt x="4802" y="8754"/>
                      <a:pt x="4736" y="8806"/>
                    </a:cubicBezTo>
                    <a:cubicBezTo>
                      <a:pt x="4645" y="8871"/>
                      <a:pt x="4371" y="8792"/>
                      <a:pt x="4254" y="8701"/>
                    </a:cubicBezTo>
                    <a:cubicBezTo>
                      <a:pt x="4097" y="8571"/>
                      <a:pt x="3967" y="8375"/>
                      <a:pt x="3928" y="8114"/>
                    </a:cubicBezTo>
                    <a:cubicBezTo>
                      <a:pt x="3849" y="7605"/>
                      <a:pt x="4254" y="6901"/>
                      <a:pt x="4488" y="6275"/>
                    </a:cubicBezTo>
                    <a:cubicBezTo>
                      <a:pt x="4515" y="6210"/>
                      <a:pt x="4528" y="6158"/>
                      <a:pt x="4502" y="6119"/>
                    </a:cubicBezTo>
                    <a:cubicBezTo>
                      <a:pt x="4463" y="6080"/>
                      <a:pt x="4423" y="6093"/>
                      <a:pt x="4384" y="6093"/>
                    </a:cubicBezTo>
                    <a:lnTo>
                      <a:pt x="4384" y="6093"/>
                    </a:lnTo>
                    <a:lnTo>
                      <a:pt x="3275" y="6223"/>
                    </a:lnTo>
                    <a:lnTo>
                      <a:pt x="3275" y="6223"/>
                    </a:lnTo>
                    <a:cubicBezTo>
                      <a:pt x="2818" y="7839"/>
                      <a:pt x="2063" y="9964"/>
                      <a:pt x="681" y="9967"/>
                    </a:cubicBezTo>
                    <a:lnTo>
                      <a:pt x="669" y="9967"/>
                    </a:lnTo>
                    <a:cubicBezTo>
                      <a:pt x="427" y="9964"/>
                      <a:pt x="261" y="9835"/>
                      <a:pt x="274" y="9745"/>
                    </a:cubicBezTo>
                    <a:cubicBezTo>
                      <a:pt x="274" y="9706"/>
                      <a:pt x="300" y="9719"/>
                      <a:pt x="365" y="9732"/>
                    </a:cubicBezTo>
                    <a:cubicBezTo>
                      <a:pt x="392" y="9732"/>
                      <a:pt x="444" y="9745"/>
                      <a:pt x="509" y="9732"/>
                    </a:cubicBezTo>
                    <a:cubicBezTo>
                      <a:pt x="1370" y="9667"/>
                      <a:pt x="1801" y="7814"/>
                      <a:pt x="2231" y="6339"/>
                    </a:cubicBezTo>
                    <a:lnTo>
                      <a:pt x="2231" y="6339"/>
                    </a:lnTo>
                    <a:lnTo>
                      <a:pt x="2010" y="6353"/>
                    </a:lnTo>
                    <a:lnTo>
                      <a:pt x="2010" y="6353"/>
                    </a:lnTo>
                    <a:cubicBezTo>
                      <a:pt x="1696" y="6366"/>
                      <a:pt x="1514" y="6106"/>
                      <a:pt x="1540" y="6027"/>
                    </a:cubicBezTo>
                    <a:cubicBezTo>
                      <a:pt x="1553" y="6001"/>
                      <a:pt x="1579" y="6014"/>
                      <a:pt x="1657" y="6014"/>
                    </a:cubicBezTo>
                    <a:cubicBezTo>
                      <a:pt x="1709" y="6014"/>
                      <a:pt x="1788" y="6014"/>
                      <a:pt x="1892" y="6014"/>
                    </a:cubicBezTo>
                    <a:lnTo>
                      <a:pt x="1892" y="6014"/>
                    </a:lnTo>
                    <a:lnTo>
                      <a:pt x="2349" y="5962"/>
                    </a:lnTo>
                    <a:lnTo>
                      <a:pt x="2362" y="5910"/>
                    </a:lnTo>
                    <a:lnTo>
                      <a:pt x="2362" y="5910"/>
                    </a:lnTo>
                    <a:cubicBezTo>
                      <a:pt x="2519" y="5440"/>
                      <a:pt x="2675" y="5036"/>
                      <a:pt x="2845" y="4788"/>
                    </a:cubicBezTo>
                    <a:cubicBezTo>
                      <a:pt x="2936" y="4645"/>
                      <a:pt x="3210" y="4371"/>
                      <a:pt x="3601" y="4148"/>
                    </a:cubicBezTo>
                    <a:cubicBezTo>
                      <a:pt x="3236" y="4175"/>
                      <a:pt x="2871" y="4188"/>
                      <a:pt x="2466" y="4227"/>
                    </a:cubicBezTo>
                    <a:cubicBezTo>
                      <a:pt x="1709" y="4318"/>
                      <a:pt x="979" y="4409"/>
                      <a:pt x="731" y="5232"/>
                    </a:cubicBezTo>
                    <a:cubicBezTo>
                      <a:pt x="548" y="5858"/>
                      <a:pt x="783" y="6535"/>
                      <a:pt x="1514" y="6614"/>
                    </a:cubicBezTo>
                    <a:cubicBezTo>
                      <a:pt x="1435" y="6796"/>
                      <a:pt x="1253" y="7018"/>
                      <a:pt x="1031" y="7096"/>
                    </a:cubicBezTo>
                    <a:cubicBezTo>
                      <a:pt x="470" y="7266"/>
                      <a:pt x="91" y="6796"/>
                      <a:pt x="26" y="6379"/>
                    </a:cubicBezTo>
                    <a:cubicBezTo>
                      <a:pt x="13" y="6301"/>
                      <a:pt x="0" y="6223"/>
                      <a:pt x="0" y="6145"/>
                    </a:cubicBezTo>
                    <a:lnTo>
                      <a:pt x="0" y="6145"/>
                    </a:lnTo>
                    <a:lnTo>
                      <a:pt x="0" y="6145"/>
                    </a:lnTo>
                    <a:lnTo>
                      <a:pt x="0" y="6145"/>
                    </a:lnTo>
                    <a:cubicBezTo>
                      <a:pt x="13" y="4762"/>
                      <a:pt x="1853" y="3536"/>
                      <a:pt x="3288" y="3379"/>
                    </a:cubicBezTo>
                    <a:cubicBezTo>
                      <a:pt x="3523" y="3353"/>
                      <a:pt x="3784" y="3366"/>
                      <a:pt x="4045" y="3366"/>
                    </a:cubicBezTo>
                    <a:cubicBezTo>
                      <a:pt x="4371" y="3379"/>
                      <a:pt x="4711" y="3392"/>
                      <a:pt x="5037" y="3340"/>
                    </a:cubicBezTo>
                    <a:moveTo>
                      <a:pt x="25416" y="404"/>
                    </a:moveTo>
                    <a:cubicBezTo>
                      <a:pt x="25677" y="300"/>
                      <a:pt x="25899" y="248"/>
                      <a:pt x="26030" y="248"/>
                    </a:cubicBezTo>
                    <a:cubicBezTo>
                      <a:pt x="26108" y="248"/>
                      <a:pt x="26160" y="261"/>
                      <a:pt x="26173" y="286"/>
                    </a:cubicBezTo>
                    <a:cubicBezTo>
                      <a:pt x="26199" y="378"/>
                      <a:pt x="25977" y="613"/>
                      <a:pt x="25769" y="978"/>
                    </a:cubicBezTo>
                    <a:cubicBezTo>
                      <a:pt x="25586" y="1291"/>
                      <a:pt x="25142" y="2061"/>
                      <a:pt x="24725" y="3418"/>
                    </a:cubicBezTo>
                    <a:cubicBezTo>
                      <a:pt x="24660" y="3653"/>
                      <a:pt x="24294" y="5049"/>
                      <a:pt x="24372" y="5871"/>
                    </a:cubicBezTo>
                    <a:cubicBezTo>
                      <a:pt x="24425" y="6470"/>
                      <a:pt x="24516" y="6640"/>
                      <a:pt x="24451" y="6666"/>
                    </a:cubicBezTo>
                    <a:cubicBezTo>
                      <a:pt x="24281" y="6731"/>
                      <a:pt x="23746" y="6262"/>
                      <a:pt x="23616" y="5636"/>
                    </a:cubicBezTo>
                    <a:cubicBezTo>
                      <a:pt x="23512" y="5153"/>
                      <a:pt x="23577" y="4553"/>
                      <a:pt x="23707" y="3862"/>
                    </a:cubicBezTo>
                    <a:cubicBezTo>
                      <a:pt x="23916" y="2739"/>
                      <a:pt x="24255" y="1735"/>
                      <a:pt x="24620" y="1135"/>
                    </a:cubicBezTo>
                    <a:cubicBezTo>
                      <a:pt x="24869" y="730"/>
                      <a:pt x="25142" y="534"/>
                      <a:pt x="25416" y="404"/>
                    </a:cubicBezTo>
                    <a:moveTo>
                      <a:pt x="27152" y="156"/>
                    </a:moveTo>
                    <a:cubicBezTo>
                      <a:pt x="27374" y="52"/>
                      <a:pt x="27622" y="0"/>
                      <a:pt x="27778" y="0"/>
                    </a:cubicBezTo>
                    <a:cubicBezTo>
                      <a:pt x="27883" y="0"/>
                      <a:pt x="27961" y="13"/>
                      <a:pt x="27974" y="65"/>
                    </a:cubicBezTo>
                    <a:cubicBezTo>
                      <a:pt x="27975" y="67"/>
                      <a:pt x="27975" y="70"/>
                      <a:pt x="27975" y="73"/>
                    </a:cubicBezTo>
                    <a:lnTo>
                      <a:pt x="27975" y="85"/>
                    </a:lnTo>
                    <a:cubicBezTo>
                      <a:pt x="27966" y="197"/>
                      <a:pt x="27717" y="497"/>
                      <a:pt x="27582" y="717"/>
                    </a:cubicBezTo>
                    <a:cubicBezTo>
                      <a:pt x="27413" y="1004"/>
                      <a:pt x="26656" y="2296"/>
                      <a:pt x="26251" y="3418"/>
                    </a:cubicBezTo>
                    <a:cubicBezTo>
                      <a:pt x="26108" y="3835"/>
                      <a:pt x="25729" y="4893"/>
                      <a:pt x="25847" y="5819"/>
                    </a:cubicBezTo>
                    <a:cubicBezTo>
                      <a:pt x="25925" y="6379"/>
                      <a:pt x="26030" y="6562"/>
                      <a:pt x="25938" y="6575"/>
                    </a:cubicBezTo>
                    <a:cubicBezTo>
                      <a:pt x="25808" y="6587"/>
                      <a:pt x="25338" y="6249"/>
                      <a:pt x="25155" y="5662"/>
                    </a:cubicBezTo>
                    <a:cubicBezTo>
                      <a:pt x="24999" y="5127"/>
                      <a:pt x="25038" y="4553"/>
                      <a:pt x="25182" y="3914"/>
                    </a:cubicBezTo>
                    <a:cubicBezTo>
                      <a:pt x="25364" y="3066"/>
                      <a:pt x="25834" y="1709"/>
                      <a:pt x="26395" y="887"/>
                    </a:cubicBezTo>
                    <a:cubicBezTo>
                      <a:pt x="26630" y="547"/>
                      <a:pt x="26865" y="300"/>
                      <a:pt x="27152" y="156"/>
                    </a:cubicBezTo>
                  </a:path>
                </a:pathLst>
              </a:custGeom>
              <a:gradFill>
                <a:gsLst>
                  <a:gs pos="0">
                    <a:schemeClr val="accent1">
                      <a:alpha val="80000"/>
                    </a:schemeClr>
                  </a:gs>
                  <a:gs pos="100000">
                    <a:schemeClr val="tx2">
                      <a:lumMod val="80000"/>
                    </a:schemeClr>
                  </a:gs>
                </a:gsLst>
                <a:lin ang="0" scaled="0"/>
              </a:gradFill>
              <a:ln>
                <a:noFill/>
              </a:ln>
            </p:spPr>
          </p:sp>
        </p:grpSp>
        <p:sp>
          <p:nvSpPr>
            <p:cNvPr id="16" name="Slogan" hidden="1">
              <a:extLst>
                <a:ext uri="{FF2B5EF4-FFF2-40B4-BE49-F238E27FC236}">
                  <a16:creationId xmlns:a16="http://schemas.microsoft.com/office/drawing/2014/main" id="{A68C6DC4-7DAC-B248-B822-AC168A2C67C6}"/>
                </a:ext>
              </a:extLst>
            </p:cNvPr>
            <p:cNvSpPr/>
            <p:nvPr userDrawn="1"/>
          </p:nvSpPr>
          <p:spPr>
            <a:xfrm>
              <a:off x="4680" y="4475520"/>
              <a:ext cx="10071000" cy="766080"/>
            </a:xfrm>
            <a:custGeom>
              <a:avLst/>
              <a:gdLst/>
              <a:ahLst/>
              <a:cxnLst/>
              <a:rect l="0" t="0" r="r" b="b"/>
              <a:pathLst>
                <a:path w="27975" h="2128">
                  <a:moveTo>
                    <a:pt x="27570" y="1592"/>
                  </a:moveTo>
                  <a:lnTo>
                    <a:pt x="27570" y="1592"/>
                  </a:lnTo>
                  <a:cubicBezTo>
                    <a:pt x="27570" y="1553"/>
                    <a:pt x="27582" y="1527"/>
                    <a:pt x="27595" y="1449"/>
                  </a:cubicBezTo>
                  <a:cubicBezTo>
                    <a:pt x="27700" y="744"/>
                    <a:pt x="27700" y="744"/>
                    <a:pt x="27700" y="744"/>
                  </a:cubicBezTo>
                  <a:cubicBezTo>
                    <a:pt x="27687" y="731"/>
                    <a:pt x="27674" y="731"/>
                    <a:pt x="27661" y="731"/>
                  </a:cubicBezTo>
                  <a:cubicBezTo>
                    <a:pt x="27530" y="731"/>
                    <a:pt x="27374" y="835"/>
                    <a:pt x="27322" y="874"/>
                  </a:cubicBezTo>
                  <a:cubicBezTo>
                    <a:pt x="27256" y="1357"/>
                    <a:pt x="27256" y="1357"/>
                    <a:pt x="27256" y="1357"/>
                  </a:cubicBezTo>
                  <a:cubicBezTo>
                    <a:pt x="27256" y="1657"/>
                    <a:pt x="27256" y="1657"/>
                    <a:pt x="27256" y="1657"/>
                  </a:cubicBezTo>
                  <a:cubicBezTo>
                    <a:pt x="26995" y="1657"/>
                    <a:pt x="26995" y="1657"/>
                    <a:pt x="26995" y="1657"/>
                  </a:cubicBezTo>
                  <a:cubicBezTo>
                    <a:pt x="27113" y="744"/>
                    <a:pt x="27113" y="744"/>
                    <a:pt x="27113" y="744"/>
                  </a:cubicBezTo>
                  <a:cubicBezTo>
                    <a:pt x="27100" y="731"/>
                    <a:pt x="27086" y="731"/>
                    <a:pt x="27073" y="731"/>
                  </a:cubicBezTo>
                  <a:cubicBezTo>
                    <a:pt x="26943" y="731"/>
                    <a:pt x="26786" y="835"/>
                    <a:pt x="26734" y="887"/>
                  </a:cubicBezTo>
                  <a:cubicBezTo>
                    <a:pt x="26682" y="1318"/>
                    <a:pt x="26682" y="1318"/>
                    <a:pt x="26682" y="1318"/>
                  </a:cubicBezTo>
                  <a:cubicBezTo>
                    <a:pt x="26682" y="1657"/>
                    <a:pt x="26682" y="1657"/>
                    <a:pt x="26682" y="1657"/>
                  </a:cubicBezTo>
                  <a:cubicBezTo>
                    <a:pt x="26434" y="1657"/>
                    <a:pt x="26434" y="1657"/>
                    <a:pt x="26434" y="1657"/>
                  </a:cubicBezTo>
                  <a:cubicBezTo>
                    <a:pt x="26552" y="561"/>
                    <a:pt x="26552" y="561"/>
                    <a:pt x="26552" y="561"/>
                  </a:cubicBezTo>
                  <a:cubicBezTo>
                    <a:pt x="26773" y="483"/>
                    <a:pt x="26773" y="483"/>
                    <a:pt x="26773" y="483"/>
                  </a:cubicBezTo>
                  <a:cubicBezTo>
                    <a:pt x="26734" y="770"/>
                    <a:pt x="26734" y="770"/>
                    <a:pt x="26734" y="770"/>
                  </a:cubicBezTo>
                  <a:cubicBezTo>
                    <a:pt x="26865" y="639"/>
                    <a:pt x="27048" y="509"/>
                    <a:pt x="27191" y="509"/>
                  </a:cubicBezTo>
                  <a:cubicBezTo>
                    <a:pt x="27295" y="509"/>
                    <a:pt x="27334" y="548"/>
                    <a:pt x="27334" y="652"/>
                  </a:cubicBezTo>
                  <a:cubicBezTo>
                    <a:pt x="27334" y="666"/>
                    <a:pt x="27334" y="692"/>
                    <a:pt x="27334" y="718"/>
                  </a:cubicBezTo>
                  <a:cubicBezTo>
                    <a:pt x="27334" y="757"/>
                    <a:pt x="27334" y="757"/>
                    <a:pt x="27334" y="757"/>
                  </a:cubicBezTo>
                  <a:cubicBezTo>
                    <a:pt x="27452" y="626"/>
                    <a:pt x="27648" y="509"/>
                    <a:pt x="27778" y="509"/>
                  </a:cubicBezTo>
                  <a:cubicBezTo>
                    <a:pt x="27883" y="509"/>
                    <a:pt x="27922" y="548"/>
                    <a:pt x="27922" y="639"/>
                  </a:cubicBezTo>
                  <a:cubicBezTo>
                    <a:pt x="27922" y="666"/>
                    <a:pt x="27922" y="692"/>
                    <a:pt x="27922" y="718"/>
                  </a:cubicBezTo>
                  <a:cubicBezTo>
                    <a:pt x="27804" y="1461"/>
                    <a:pt x="27804" y="1461"/>
                    <a:pt x="27804" y="1461"/>
                  </a:cubicBezTo>
                  <a:cubicBezTo>
                    <a:pt x="27953" y="1461"/>
                    <a:pt x="27972" y="1461"/>
                    <a:pt x="27974" y="1461"/>
                  </a:cubicBezTo>
                  <a:lnTo>
                    <a:pt x="27974" y="1514"/>
                  </a:lnTo>
                  <a:cubicBezTo>
                    <a:pt x="27896" y="1592"/>
                    <a:pt x="27791" y="1683"/>
                    <a:pt x="27674" y="1683"/>
                  </a:cubicBezTo>
                  <a:cubicBezTo>
                    <a:pt x="27608" y="1683"/>
                    <a:pt x="27570" y="1657"/>
                    <a:pt x="27570" y="1592"/>
                  </a:cubicBezTo>
                  <a:moveTo>
                    <a:pt x="25886" y="1305"/>
                  </a:moveTo>
                  <a:lnTo>
                    <a:pt x="25886" y="1305"/>
                  </a:lnTo>
                  <a:cubicBezTo>
                    <a:pt x="25965" y="705"/>
                    <a:pt x="25965" y="705"/>
                    <a:pt x="25965" y="705"/>
                  </a:cubicBezTo>
                  <a:cubicBezTo>
                    <a:pt x="25925" y="692"/>
                    <a:pt x="25873" y="679"/>
                    <a:pt x="25808" y="679"/>
                  </a:cubicBezTo>
                  <a:cubicBezTo>
                    <a:pt x="25586" y="679"/>
                    <a:pt x="25508" y="1266"/>
                    <a:pt x="25508" y="1461"/>
                  </a:cubicBezTo>
                  <a:cubicBezTo>
                    <a:pt x="25534" y="1474"/>
                    <a:pt x="25547" y="1474"/>
                    <a:pt x="25560" y="1474"/>
                  </a:cubicBezTo>
                  <a:cubicBezTo>
                    <a:pt x="25664" y="1474"/>
                    <a:pt x="25808" y="1357"/>
                    <a:pt x="25886" y="1305"/>
                  </a:cubicBezTo>
                  <a:moveTo>
                    <a:pt x="25286" y="1474"/>
                  </a:moveTo>
                  <a:lnTo>
                    <a:pt x="25286" y="1474"/>
                  </a:lnTo>
                  <a:cubicBezTo>
                    <a:pt x="25286" y="1109"/>
                    <a:pt x="25443" y="509"/>
                    <a:pt x="25912" y="509"/>
                  </a:cubicBezTo>
                  <a:cubicBezTo>
                    <a:pt x="26030" y="509"/>
                    <a:pt x="26108" y="535"/>
                    <a:pt x="26186" y="574"/>
                  </a:cubicBezTo>
                  <a:cubicBezTo>
                    <a:pt x="26082" y="1474"/>
                    <a:pt x="26082" y="1474"/>
                    <a:pt x="26082" y="1474"/>
                  </a:cubicBezTo>
                  <a:cubicBezTo>
                    <a:pt x="26251" y="1474"/>
                    <a:pt x="26251" y="1474"/>
                    <a:pt x="26251" y="1474"/>
                  </a:cubicBezTo>
                  <a:cubicBezTo>
                    <a:pt x="26251" y="1527"/>
                    <a:pt x="26251" y="1527"/>
                    <a:pt x="26251" y="1527"/>
                  </a:cubicBezTo>
                  <a:cubicBezTo>
                    <a:pt x="26173" y="1592"/>
                    <a:pt x="26069" y="1683"/>
                    <a:pt x="25965" y="1683"/>
                  </a:cubicBezTo>
                  <a:cubicBezTo>
                    <a:pt x="25899" y="1683"/>
                    <a:pt x="25860" y="1657"/>
                    <a:pt x="25860" y="1592"/>
                  </a:cubicBezTo>
                  <a:cubicBezTo>
                    <a:pt x="25860" y="1553"/>
                    <a:pt x="25873" y="1487"/>
                    <a:pt x="25873" y="1435"/>
                  </a:cubicBezTo>
                  <a:cubicBezTo>
                    <a:pt x="25756" y="1553"/>
                    <a:pt x="25625" y="1683"/>
                    <a:pt x="25468" y="1683"/>
                  </a:cubicBezTo>
                  <a:cubicBezTo>
                    <a:pt x="25325" y="1683"/>
                    <a:pt x="25286" y="1605"/>
                    <a:pt x="25286" y="1474"/>
                  </a:cubicBezTo>
                  <a:moveTo>
                    <a:pt x="24712" y="561"/>
                  </a:moveTo>
                  <a:lnTo>
                    <a:pt x="24712" y="561"/>
                  </a:lnTo>
                  <a:cubicBezTo>
                    <a:pt x="24934" y="496"/>
                    <a:pt x="24934" y="496"/>
                    <a:pt x="24934" y="496"/>
                  </a:cubicBezTo>
                  <a:cubicBezTo>
                    <a:pt x="24921" y="718"/>
                    <a:pt x="24921" y="718"/>
                    <a:pt x="24921" y="718"/>
                  </a:cubicBezTo>
                  <a:cubicBezTo>
                    <a:pt x="24999" y="613"/>
                    <a:pt x="25103" y="509"/>
                    <a:pt x="25247" y="509"/>
                  </a:cubicBezTo>
                  <a:cubicBezTo>
                    <a:pt x="25260" y="509"/>
                    <a:pt x="25273" y="509"/>
                    <a:pt x="25286" y="509"/>
                  </a:cubicBezTo>
                  <a:cubicBezTo>
                    <a:pt x="25260" y="731"/>
                    <a:pt x="25260" y="731"/>
                    <a:pt x="25260" y="731"/>
                  </a:cubicBezTo>
                  <a:cubicBezTo>
                    <a:pt x="25247" y="731"/>
                    <a:pt x="25221" y="718"/>
                    <a:pt x="25195" y="718"/>
                  </a:cubicBezTo>
                  <a:cubicBezTo>
                    <a:pt x="25090" y="718"/>
                    <a:pt x="24999" y="757"/>
                    <a:pt x="24908" y="822"/>
                  </a:cubicBezTo>
                  <a:cubicBezTo>
                    <a:pt x="24856" y="1318"/>
                    <a:pt x="24856" y="1318"/>
                    <a:pt x="24856" y="1318"/>
                  </a:cubicBezTo>
                  <a:cubicBezTo>
                    <a:pt x="24856" y="1657"/>
                    <a:pt x="24856" y="1657"/>
                    <a:pt x="24856" y="1657"/>
                  </a:cubicBezTo>
                  <a:cubicBezTo>
                    <a:pt x="24608" y="1657"/>
                    <a:pt x="24608" y="1657"/>
                    <a:pt x="24608" y="1657"/>
                  </a:cubicBezTo>
                  <a:lnTo>
                    <a:pt x="24712" y="561"/>
                  </a:lnTo>
                  <a:moveTo>
                    <a:pt x="24125" y="1305"/>
                  </a:moveTo>
                  <a:lnTo>
                    <a:pt x="24125" y="1305"/>
                  </a:lnTo>
                  <a:cubicBezTo>
                    <a:pt x="24190" y="705"/>
                    <a:pt x="24190" y="705"/>
                    <a:pt x="24190" y="705"/>
                  </a:cubicBezTo>
                  <a:cubicBezTo>
                    <a:pt x="24151" y="679"/>
                    <a:pt x="24099" y="679"/>
                    <a:pt x="24046" y="679"/>
                  </a:cubicBezTo>
                  <a:cubicBezTo>
                    <a:pt x="23812" y="679"/>
                    <a:pt x="23746" y="1266"/>
                    <a:pt x="23746" y="1461"/>
                  </a:cubicBezTo>
                  <a:cubicBezTo>
                    <a:pt x="23760" y="1474"/>
                    <a:pt x="23785" y="1474"/>
                    <a:pt x="23798" y="1474"/>
                  </a:cubicBezTo>
                  <a:cubicBezTo>
                    <a:pt x="23903" y="1474"/>
                    <a:pt x="24033" y="1370"/>
                    <a:pt x="24125" y="1305"/>
                  </a:cubicBezTo>
                  <a:moveTo>
                    <a:pt x="23407" y="2088"/>
                  </a:moveTo>
                  <a:lnTo>
                    <a:pt x="23407" y="2088"/>
                  </a:lnTo>
                  <a:cubicBezTo>
                    <a:pt x="23420" y="2009"/>
                    <a:pt x="23446" y="1931"/>
                    <a:pt x="23459" y="1879"/>
                  </a:cubicBezTo>
                  <a:cubicBezTo>
                    <a:pt x="23551" y="1892"/>
                    <a:pt x="23642" y="1918"/>
                    <a:pt x="23733" y="1918"/>
                  </a:cubicBezTo>
                  <a:cubicBezTo>
                    <a:pt x="23942" y="1918"/>
                    <a:pt x="24059" y="1905"/>
                    <a:pt x="24086" y="1683"/>
                  </a:cubicBezTo>
                  <a:cubicBezTo>
                    <a:pt x="24112" y="1435"/>
                    <a:pt x="24112" y="1435"/>
                    <a:pt x="24112" y="1435"/>
                  </a:cubicBezTo>
                  <a:cubicBezTo>
                    <a:pt x="23994" y="1553"/>
                    <a:pt x="23864" y="1683"/>
                    <a:pt x="23694" y="1683"/>
                  </a:cubicBezTo>
                  <a:cubicBezTo>
                    <a:pt x="23564" y="1683"/>
                    <a:pt x="23524" y="1605"/>
                    <a:pt x="23524" y="1474"/>
                  </a:cubicBezTo>
                  <a:cubicBezTo>
                    <a:pt x="23524" y="1109"/>
                    <a:pt x="23668" y="509"/>
                    <a:pt x="24151" y="509"/>
                  </a:cubicBezTo>
                  <a:cubicBezTo>
                    <a:pt x="24268" y="509"/>
                    <a:pt x="24347" y="535"/>
                    <a:pt x="24425" y="574"/>
                  </a:cubicBezTo>
                  <a:cubicBezTo>
                    <a:pt x="24307" y="1670"/>
                    <a:pt x="24307" y="1670"/>
                    <a:pt x="24307" y="1670"/>
                  </a:cubicBezTo>
                  <a:cubicBezTo>
                    <a:pt x="24281" y="1918"/>
                    <a:pt x="23955" y="2127"/>
                    <a:pt x="23746" y="2127"/>
                  </a:cubicBezTo>
                  <a:cubicBezTo>
                    <a:pt x="23590" y="2127"/>
                    <a:pt x="23472" y="2101"/>
                    <a:pt x="23407" y="2088"/>
                  </a:cubicBezTo>
                  <a:moveTo>
                    <a:pt x="23159" y="900"/>
                  </a:moveTo>
                  <a:lnTo>
                    <a:pt x="23159" y="900"/>
                  </a:lnTo>
                  <a:cubicBezTo>
                    <a:pt x="23159" y="835"/>
                    <a:pt x="23159" y="770"/>
                    <a:pt x="23146" y="731"/>
                  </a:cubicBezTo>
                  <a:cubicBezTo>
                    <a:pt x="23107" y="692"/>
                    <a:pt x="23042" y="666"/>
                    <a:pt x="22950" y="666"/>
                  </a:cubicBezTo>
                  <a:cubicBezTo>
                    <a:pt x="22755" y="666"/>
                    <a:pt x="22729" y="1044"/>
                    <a:pt x="22729" y="1266"/>
                  </a:cubicBezTo>
                  <a:cubicBezTo>
                    <a:pt x="22729" y="1344"/>
                    <a:pt x="22729" y="1409"/>
                    <a:pt x="22742" y="1449"/>
                  </a:cubicBezTo>
                  <a:cubicBezTo>
                    <a:pt x="22781" y="1487"/>
                    <a:pt x="22859" y="1501"/>
                    <a:pt x="22950" y="1501"/>
                  </a:cubicBezTo>
                  <a:cubicBezTo>
                    <a:pt x="23107" y="1501"/>
                    <a:pt x="23159" y="1109"/>
                    <a:pt x="23159" y="900"/>
                  </a:cubicBezTo>
                  <a:moveTo>
                    <a:pt x="22507" y="1331"/>
                  </a:moveTo>
                  <a:lnTo>
                    <a:pt x="22507" y="1331"/>
                  </a:lnTo>
                  <a:cubicBezTo>
                    <a:pt x="22507" y="1031"/>
                    <a:pt x="22624" y="509"/>
                    <a:pt x="22977" y="509"/>
                  </a:cubicBezTo>
                  <a:cubicBezTo>
                    <a:pt x="23238" y="509"/>
                    <a:pt x="23381" y="626"/>
                    <a:pt x="23381" y="874"/>
                  </a:cubicBezTo>
                  <a:cubicBezTo>
                    <a:pt x="23381" y="1188"/>
                    <a:pt x="23238" y="1683"/>
                    <a:pt x="22872" y="1683"/>
                  </a:cubicBezTo>
                  <a:cubicBezTo>
                    <a:pt x="22637" y="1683"/>
                    <a:pt x="22507" y="1579"/>
                    <a:pt x="22507" y="1331"/>
                  </a:cubicBezTo>
                  <a:moveTo>
                    <a:pt x="21933" y="561"/>
                  </a:moveTo>
                  <a:lnTo>
                    <a:pt x="21933" y="561"/>
                  </a:lnTo>
                  <a:cubicBezTo>
                    <a:pt x="22155" y="496"/>
                    <a:pt x="22155" y="496"/>
                    <a:pt x="22155" y="496"/>
                  </a:cubicBezTo>
                  <a:cubicBezTo>
                    <a:pt x="22128" y="718"/>
                    <a:pt x="22128" y="718"/>
                    <a:pt x="22128" y="718"/>
                  </a:cubicBezTo>
                  <a:cubicBezTo>
                    <a:pt x="22207" y="613"/>
                    <a:pt x="22324" y="509"/>
                    <a:pt x="22455" y="509"/>
                  </a:cubicBezTo>
                  <a:cubicBezTo>
                    <a:pt x="22481" y="509"/>
                    <a:pt x="22481" y="509"/>
                    <a:pt x="22494" y="509"/>
                  </a:cubicBezTo>
                  <a:cubicBezTo>
                    <a:pt x="22468" y="731"/>
                    <a:pt x="22468" y="731"/>
                    <a:pt x="22468" y="731"/>
                  </a:cubicBezTo>
                  <a:cubicBezTo>
                    <a:pt x="22455" y="731"/>
                    <a:pt x="22428" y="718"/>
                    <a:pt x="22415" y="718"/>
                  </a:cubicBezTo>
                  <a:cubicBezTo>
                    <a:pt x="22311" y="718"/>
                    <a:pt x="22207" y="757"/>
                    <a:pt x="22115" y="822"/>
                  </a:cubicBezTo>
                  <a:cubicBezTo>
                    <a:pt x="22063" y="1318"/>
                    <a:pt x="22063" y="1318"/>
                    <a:pt x="22063" y="1318"/>
                  </a:cubicBezTo>
                  <a:cubicBezTo>
                    <a:pt x="22063" y="1657"/>
                    <a:pt x="22063" y="1657"/>
                    <a:pt x="22063" y="1657"/>
                  </a:cubicBezTo>
                  <a:cubicBezTo>
                    <a:pt x="21815" y="1657"/>
                    <a:pt x="21815" y="1657"/>
                    <a:pt x="21815" y="1657"/>
                  </a:cubicBezTo>
                  <a:lnTo>
                    <a:pt x="21933" y="561"/>
                  </a:lnTo>
                  <a:moveTo>
                    <a:pt x="21437" y="718"/>
                  </a:moveTo>
                  <a:lnTo>
                    <a:pt x="21437" y="718"/>
                  </a:lnTo>
                  <a:cubicBezTo>
                    <a:pt x="21424" y="705"/>
                    <a:pt x="21398" y="705"/>
                    <a:pt x="21372" y="705"/>
                  </a:cubicBezTo>
                  <a:cubicBezTo>
                    <a:pt x="21241" y="705"/>
                    <a:pt x="21098" y="835"/>
                    <a:pt x="21032" y="887"/>
                  </a:cubicBezTo>
                  <a:cubicBezTo>
                    <a:pt x="20980" y="1474"/>
                    <a:pt x="20980" y="1474"/>
                    <a:pt x="20980" y="1474"/>
                  </a:cubicBezTo>
                  <a:cubicBezTo>
                    <a:pt x="21032" y="1501"/>
                    <a:pt x="21071" y="1514"/>
                    <a:pt x="21124" y="1514"/>
                  </a:cubicBezTo>
                  <a:cubicBezTo>
                    <a:pt x="21410" y="1514"/>
                    <a:pt x="21437" y="927"/>
                    <a:pt x="21437" y="718"/>
                  </a:cubicBezTo>
                  <a:moveTo>
                    <a:pt x="20863" y="561"/>
                  </a:moveTo>
                  <a:lnTo>
                    <a:pt x="20863" y="561"/>
                  </a:lnTo>
                  <a:cubicBezTo>
                    <a:pt x="21071" y="496"/>
                    <a:pt x="21071" y="496"/>
                    <a:pt x="21071" y="496"/>
                  </a:cubicBezTo>
                  <a:cubicBezTo>
                    <a:pt x="21046" y="757"/>
                    <a:pt x="21046" y="757"/>
                    <a:pt x="21046" y="757"/>
                  </a:cubicBezTo>
                  <a:cubicBezTo>
                    <a:pt x="21150" y="652"/>
                    <a:pt x="21293" y="509"/>
                    <a:pt x="21437" y="509"/>
                  </a:cubicBezTo>
                  <a:cubicBezTo>
                    <a:pt x="21620" y="509"/>
                    <a:pt x="21659" y="600"/>
                    <a:pt x="21659" y="835"/>
                  </a:cubicBezTo>
                  <a:cubicBezTo>
                    <a:pt x="21659" y="1253"/>
                    <a:pt x="21476" y="1683"/>
                    <a:pt x="21084" y="1683"/>
                  </a:cubicBezTo>
                  <a:cubicBezTo>
                    <a:pt x="21046" y="1683"/>
                    <a:pt x="21006" y="1670"/>
                    <a:pt x="20954" y="1657"/>
                  </a:cubicBezTo>
                  <a:cubicBezTo>
                    <a:pt x="20941" y="1879"/>
                    <a:pt x="20941" y="1879"/>
                    <a:pt x="20941" y="1879"/>
                  </a:cubicBezTo>
                  <a:cubicBezTo>
                    <a:pt x="20941" y="2114"/>
                    <a:pt x="20941" y="2114"/>
                    <a:pt x="20941" y="2114"/>
                  </a:cubicBezTo>
                  <a:cubicBezTo>
                    <a:pt x="20680" y="2114"/>
                    <a:pt x="20680" y="2114"/>
                    <a:pt x="20680" y="2114"/>
                  </a:cubicBezTo>
                  <a:lnTo>
                    <a:pt x="20863" y="561"/>
                  </a:lnTo>
                  <a:moveTo>
                    <a:pt x="19819" y="1618"/>
                  </a:moveTo>
                  <a:lnTo>
                    <a:pt x="19819" y="1618"/>
                  </a:lnTo>
                  <a:cubicBezTo>
                    <a:pt x="19832" y="1527"/>
                    <a:pt x="19858" y="1487"/>
                    <a:pt x="19897" y="1409"/>
                  </a:cubicBezTo>
                  <a:cubicBezTo>
                    <a:pt x="20028" y="1461"/>
                    <a:pt x="20145" y="1501"/>
                    <a:pt x="20289" y="1501"/>
                  </a:cubicBezTo>
                  <a:cubicBezTo>
                    <a:pt x="20328" y="1501"/>
                    <a:pt x="20367" y="1474"/>
                    <a:pt x="20367" y="1435"/>
                  </a:cubicBezTo>
                  <a:cubicBezTo>
                    <a:pt x="20367" y="1292"/>
                    <a:pt x="19962" y="1070"/>
                    <a:pt x="19962" y="809"/>
                  </a:cubicBezTo>
                  <a:cubicBezTo>
                    <a:pt x="19962" y="587"/>
                    <a:pt x="20132" y="509"/>
                    <a:pt x="20341" y="509"/>
                  </a:cubicBezTo>
                  <a:cubicBezTo>
                    <a:pt x="20445" y="509"/>
                    <a:pt x="20537" y="522"/>
                    <a:pt x="20628" y="561"/>
                  </a:cubicBezTo>
                  <a:cubicBezTo>
                    <a:pt x="20615" y="666"/>
                    <a:pt x="20589" y="718"/>
                    <a:pt x="20550" y="770"/>
                  </a:cubicBezTo>
                  <a:cubicBezTo>
                    <a:pt x="20432" y="692"/>
                    <a:pt x="20354" y="652"/>
                    <a:pt x="20236" y="652"/>
                  </a:cubicBezTo>
                  <a:cubicBezTo>
                    <a:pt x="20184" y="652"/>
                    <a:pt x="20145" y="692"/>
                    <a:pt x="20145" y="718"/>
                  </a:cubicBezTo>
                  <a:cubicBezTo>
                    <a:pt x="20145" y="913"/>
                    <a:pt x="20562" y="1109"/>
                    <a:pt x="20562" y="1331"/>
                  </a:cubicBezTo>
                  <a:cubicBezTo>
                    <a:pt x="20562" y="1566"/>
                    <a:pt x="20328" y="1683"/>
                    <a:pt x="20132" y="1683"/>
                  </a:cubicBezTo>
                  <a:cubicBezTo>
                    <a:pt x="20028" y="1683"/>
                    <a:pt x="19936" y="1657"/>
                    <a:pt x="19819" y="1618"/>
                  </a:cubicBezTo>
                  <a:moveTo>
                    <a:pt x="19206" y="1422"/>
                  </a:moveTo>
                  <a:lnTo>
                    <a:pt x="19206" y="1422"/>
                  </a:lnTo>
                  <a:cubicBezTo>
                    <a:pt x="19271" y="1396"/>
                    <a:pt x="19349" y="1344"/>
                    <a:pt x="19401" y="1318"/>
                  </a:cubicBezTo>
                  <a:cubicBezTo>
                    <a:pt x="19466" y="705"/>
                    <a:pt x="19466" y="705"/>
                    <a:pt x="19466" y="705"/>
                  </a:cubicBezTo>
                  <a:cubicBezTo>
                    <a:pt x="19414" y="679"/>
                    <a:pt x="19375" y="679"/>
                    <a:pt x="19323" y="679"/>
                  </a:cubicBezTo>
                  <a:cubicBezTo>
                    <a:pt x="19088" y="679"/>
                    <a:pt x="19023" y="1266"/>
                    <a:pt x="19023" y="1461"/>
                  </a:cubicBezTo>
                  <a:cubicBezTo>
                    <a:pt x="19075" y="1487"/>
                    <a:pt x="19140" y="1461"/>
                    <a:pt x="19206" y="1422"/>
                  </a:cubicBezTo>
                  <a:moveTo>
                    <a:pt x="18801" y="1474"/>
                  </a:moveTo>
                  <a:lnTo>
                    <a:pt x="18801" y="1474"/>
                  </a:lnTo>
                  <a:cubicBezTo>
                    <a:pt x="18801" y="1109"/>
                    <a:pt x="18945" y="509"/>
                    <a:pt x="19428" y="509"/>
                  </a:cubicBezTo>
                  <a:cubicBezTo>
                    <a:pt x="19441" y="509"/>
                    <a:pt x="19466" y="509"/>
                    <a:pt x="19493" y="509"/>
                  </a:cubicBezTo>
                  <a:cubicBezTo>
                    <a:pt x="19519" y="235"/>
                    <a:pt x="19519" y="235"/>
                    <a:pt x="19519" y="235"/>
                  </a:cubicBezTo>
                  <a:cubicBezTo>
                    <a:pt x="19336" y="235"/>
                    <a:pt x="19336" y="235"/>
                    <a:pt x="19336" y="235"/>
                  </a:cubicBezTo>
                  <a:cubicBezTo>
                    <a:pt x="19336" y="117"/>
                    <a:pt x="19336" y="117"/>
                    <a:pt x="19336" y="117"/>
                  </a:cubicBezTo>
                  <a:cubicBezTo>
                    <a:pt x="19414" y="105"/>
                    <a:pt x="19571" y="78"/>
                    <a:pt x="19662" y="78"/>
                  </a:cubicBezTo>
                  <a:cubicBezTo>
                    <a:pt x="19727" y="78"/>
                    <a:pt x="19754" y="105"/>
                    <a:pt x="19741" y="157"/>
                  </a:cubicBezTo>
                  <a:cubicBezTo>
                    <a:pt x="19597" y="1474"/>
                    <a:pt x="19597" y="1474"/>
                    <a:pt x="19597" y="1474"/>
                  </a:cubicBezTo>
                  <a:cubicBezTo>
                    <a:pt x="19767" y="1474"/>
                    <a:pt x="19767" y="1474"/>
                    <a:pt x="19767" y="1474"/>
                  </a:cubicBezTo>
                  <a:cubicBezTo>
                    <a:pt x="19767" y="1527"/>
                    <a:pt x="19767" y="1527"/>
                    <a:pt x="19767" y="1527"/>
                  </a:cubicBezTo>
                  <a:cubicBezTo>
                    <a:pt x="19689" y="1592"/>
                    <a:pt x="19584" y="1683"/>
                    <a:pt x="19466" y="1683"/>
                  </a:cubicBezTo>
                  <a:cubicBezTo>
                    <a:pt x="19401" y="1683"/>
                    <a:pt x="19375" y="1657"/>
                    <a:pt x="19375" y="1592"/>
                  </a:cubicBezTo>
                  <a:cubicBezTo>
                    <a:pt x="19375" y="1553"/>
                    <a:pt x="19375" y="1487"/>
                    <a:pt x="19388" y="1435"/>
                  </a:cubicBezTo>
                  <a:cubicBezTo>
                    <a:pt x="19271" y="1553"/>
                    <a:pt x="19140" y="1683"/>
                    <a:pt x="18971" y="1683"/>
                  </a:cubicBezTo>
                  <a:cubicBezTo>
                    <a:pt x="18840" y="1683"/>
                    <a:pt x="18801" y="1605"/>
                    <a:pt x="18801" y="1474"/>
                  </a:cubicBezTo>
                  <a:moveTo>
                    <a:pt x="18240" y="1592"/>
                  </a:moveTo>
                  <a:lnTo>
                    <a:pt x="18240" y="1592"/>
                  </a:lnTo>
                  <a:cubicBezTo>
                    <a:pt x="18240" y="1553"/>
                    <a:pt x="18240" y="1487"/>
                    <a:pt x="18253" y="1449"/>
                  </a:cubicBezTo>
                  <a:cubicBezTo>
                    <a:pt x="18397" y="235"/>
                    <a:pt x="18397" y="235"/>
                    <a:pt x="18397" y="235"/>
                  </a:cubicBezTo>
                  <a:cubicBezTo>
                    <a:pt x="18214" y="235"/>
                    <a:pt x="18214" y="235"/>
                    <a:pt x="18214" y="235"/>
                  </a:cubicBezTo>
                  <a:cubicBezTo>
                    <a:pt x="18214" y="117"/>
                    <a:pt x="18214" y="117"/>
                    <a:pt x="18214" y="117"/>
                  </a:cubicBezTo>
                  <a:cubicBezTo>
                    <a:pt x="18292" y="105"/>
                    <a:pt x="18449" y="78"/>
                    <a:pt x="18540" y="78"/>
                  </a:cubicBezTo>
                  <a:cubicBezTo>
                    <a:pt x="18593" y="78"/>
                    <a:pt x="18618" y="105"/>
                    <a:pt x="18618" y="157"/>
                  </a:cubicBezTo>
                  <a:cubicBezTo>
                    <a:pt x="18462" y="1474"/>
                    <a:pt x="18462" y="1474"/>
                    <a:pt x="18462" y="1474"/>
                  </a:cubicBezTo>
                  <a:cubicBezTo>
                    <a:pt x="18631" y="1474"/>
                    <a:pt x="18631" y="1474"/>
                    <a:pt x="18631" y="1474"/>
                  </a:cubicBezTo>
                  <a:cubicBezTo>
                    <a:pt x="18631" y="1527"/>
                    <a:pt x="18631" y="1527"/>
                    <a:pt x="18631" y="1527"/>
                  </a:cubicBezTo>
                  <a:cubicBezTo>
                    <a:pt x="18553" y="1592"/>
                    <a:pt x="18449" y="1683"/>
                    <a:pt x="18332" y="1683"/>
                  </a:cubicBezTo>
                  <a:cubicBezTo>
                    <a:pt x="18266" y="1683"/>
                    <a:pt x="18240" y="1644"/>
                    <a:pt x="18240" y="1592"/>
                  </a:cubicBezTo>
                  <a:moveTo>
                    <a:pt x="17849" y="900"/>
                  </a:moveTo>
                  <a:lnTo>
                    <a:pt x="17849" y="900"/>
                  </a:lnTo>
                  <a:cubicBezTo>
                    <a:pt x="17849" y="835"/>
                    <a:pt x="17836" y="770"/>
                    <a:pt x="17836" y="731"/>
                  </a:cubicBezTo>
                  <a:cubicBezTo>
                    <a:pt x="17783" y="692"/>
                    <a:pt x="17718" y="666"/>
                    <a:pt x="17627" y="666"/>
                  </a:cubicBezTo>
                  <a:cubicBezTo>
                    <a:pt x="17444" y="666"/>
                    <a:pt x="17405" y="1044"/>
                    <a:pt x="17405" y="1266"/>
                  </a:cubicBezTo>
                  <a:cubicBezTo>
                    <a:pt x="17405" y="1344"/>
                    <a:pt x="17418" y="1409"/>
                    <a:pt x="17418" y="1449"/>
                  </a:cubicBezTo>
                  <a:cubicBezTo>
                    <a:pt x="17470" y="1487"/>
                    <a:pt x="17535" y="1501"/>
                    <a:pt x="17627" y="1501"/>
                  </a:cubicBezTo>
                  <a:cubicBezTo>
                    <a:pt x="17796" y="1501"/>
                    <a:pt x="17849" y="1109"/>
                    <a:pt x="17849" y="900"/>
                  </a:cubicBezTo>
                  <a:moveTo>
                    <a:pt x="17183" y="1331"/>
                  </a:moveTo>
                  <a:lnTo>
                    <a:pt x="17183" y="1331"/>
                  </a:lnTo>
                  <a:cubicBezTo>
                    <a:pt x="17183" y="1031"/>
                    <a:pt x="17314" y="509"/>
                    <a:pt x="17653" y="509"/>
                  </a:cubicBezTo>
                  <a:cubicBezTo>
                    <a:pt x="17927" y="509"/>
                    <a:pt x="18071" y="626"/>
                    <a:pt x="18071" y="874"/>
                  </a:cubicBezTo>
                  <a:cubicBezTo>
                    <a:pt x="18071" y="1188"/>
                    <a:pt x="17914" y="1683"/>
                    <a:pt x="17549" y="1683"/>
                  </a:cubicBezTo>
                  <a:cubicBezTo>
                    <a:pt x="17314" y="1683"/>
                    <a:pt x="17183" y="1579"/>
                    <a:pt x="17183" y="1331"/>
                  </a:cubicBezTo>
                  <a:moveTo>
                    <a:pt x="16635" y="1592"/>
                  </a:moveTo>
                  <a:lnTo>
                    <a:pt x="16635" y="1592"/>
                  </a:lnTo>
                  <a:cubicBezTo>
                    <a:pt x="16635" y="1553"/>
                    <a:pt x="16648" y="1527"/>
                    <a:pt x="16648" y="1474"/>
                  </a:cubicBezTo>
                  <a:cubicBezTo>
                    <a:pt x="16753" y="744"/>
                    <a:pt x="16753" y="744"/>
                    <a:pt x="16753" y="744"/>
                  </a:cubicBezTo>
                  <a:cubicBezTo>
                    <a:pt x="16740" y="744"/>
                    <a:pt x="16714" y="744"/>
                    <a:pt x="16700" y="744"/>
                  </a:cubicBezTo>
                  <a:cubicBezTo>
                    <a:pt x="16583" y="744"/>
                    <a:pt x="16413" y="835"/>
                    <a:pt x="16361" y="887"/>
                  </a:cubicBezTo>
                  <a:cubicBezTo>
                    <a:pt x="16309" y="1318"/>
                    <a:pt x="16309" y="1318"/>
                    <a:pt x="16309" y="1318"/>
                  </a:cubicBezTo>
                  <a:cubicBezTo>
                    <a:pt x="16309" y="1657"/>
                    <a:pt x="16309" y="1657"/>
                    <a:pt x="16309" y="1657"/>
                  </a:cubicBezTo>
                  <a:cubicBezTo>
                    <a:pt x="16061" y="1657"/>
                    <a:pt x="16061" y="1657"/>
                    <a:pt x="16061" y="1657"/>
                  </a:cubicBezTo>
                  <a:cubicBezTo>
                    <a:pt x="16218" y="235"/>
                    <a:pt x="16218" y="235"/>
                    <a:pt x="16218" y="235"/>
                  </a:cubicBezTo>
                  <a:cubicBezTo>
                    <a:pt x="16022" y="235"/>
                    <a:pt x="16022" y="235"/>
                    <a:pt x="16022" y="235"/>
                  </a:cubicBezTo>
                  <a:cubicBezTo>
                    <a:pt x="16022" y="117"/>
                    <a:pt x="16022" y="117"/>
                    <a:pt x="16022" y="117"/>
                  </a:cubicBezTo>
                  <a:cubicBezTo>
                    <a:pt x="16100" y="105"/>
                    <a:pt x="16270" y="78"/>
                    <a:pt x="16348" y="78"/>
                  </a:cubicBezTo>
                  <a:cubicBezTo>
                    <a:pt x="16413" y="78"/>
                    <a:pt x="16439" y="92"/>
                    <a:pt x="16439" y="144"/>
                  </a:cubicBezTo>
                  <a:cubicBezTo>
                    <a:pt x="16439" y="157"/>
                    <a:pt x="16439" y="157"/>
                    <a:pt x="16439" y="157"/>
                  </a:cubicBezTo>
                  <a:cubicBezTo>
                    <a:pt x="16361" y="770"/>
                    <a:pt x="16361" y="770"/>
                    <a:pt x="16361" y="770"/>
                  </a:cubicBezTo>
                  <a:cubicBezTo>
                    <a:pt x="16492" y="639"/>
                    <a:pt x="16687" y="509"/>
                    <a:pt x="16818" y="509"/>
                  </a:cubicBezTo>
                  <a:cubicBezTo>
                    <a:pt x="16922" y="509"/>
                    <a:pt x="16961" y="548"/>
                    <a:pt x="16961" y="639"/>
                  </a:cubicBezTo>
                  <a:cubicBezTo>
                    <a:pt x="16961" y="666"/>
                    <a:pt x="16961" y="692"/>
                    <a:pt x="16961" y="718"/>
                  </a:cubicBezTo>
                  <a:cubicBezTo>
                    <a:pt x="16857" y="1474"/>
                    <a:pt x="16857" y="1474"/>
                    <a:pt x="16857" y="1474"/>
                  </a:cubicBezTo>
                  <a:cubicBezTo>
                    <a:pt x="17027" y="1474"/>
                    <a:pt x="17027" y="1474"/>
                    <a:pt x="17027" y="1474"/>
                  </a:cubicBezTo>
                  <a:cubicBezTo>
                    <a:pt x="17027" y="1527"/>
                    <a:pt x="17027" y="1527"/>
                    <a:pt x="17027" y="1527"/>
                  </a:cubicBezTo>
                  <a:cubicBezTo>
                    <a:pt x="16961" y="1592"/>
                    <a:pt x="16857" y="1683"/>
                    <a:pt x="16727" y="1683"/>
                  </a:cubicBezTo>
                  <a:cubicBezTo>
                    <a:pt x="16674" y="1683"/>
                    <a:pt x="16635" y="1644"/>
                    <a:pt x="16635" y="1592"/>
                  </a:cubicBezTo>
                  <a:moveTo>
                    <a:pt x="15317" y="1501"/>
                  </a:moveTo>
                  <a:lnTo>
                    <a:pt x="15317" y="1501"/>
                  </a:lnTo>
                  <a:cubicBezTo>
                    <a:pt x="15317" y="1474"/>
                    <a:pt x="15317" y="1461"/>
                    <a:pt x="15317" y="1435"/>
                  </a:cubicBezTo>
                  <a:cubicBezTo>
                    <a:pt x="15409" y="666"/>
                    <a:pt x="15409" y="666"/>
                    <a:pt x="15409" y="666"/>
                  </a:cubicBezTo>
                  <a:cubicBezTo>
                    <a:pt x="15239" y="666"/>
                    <a:pt x="15239" y="666"/>
                    <a:pt x="15239" y="666"/>
                  </a:cubicBezTo>
                  <a:cubicBezTo>
                    <a:pt x="15252" y="522"/>
                    <a:pt x="15252" y="522"/>
                    <a:pt x="15252" y="522"/>
                  </a:cubicBezTo>
                  <a:cubicBezTo>
                    <a:pt x="15435" y="522"/>
                    <a:pt x="15435" y="522"/>
                    <a:pt x="15435" y="522"/>
                  </a:cubicBezTo>
                  <a:cubicBezTo>
                    <a:pt x="15461" y="300"/>
                    <a:pt x="15461" y="300"/>
                    <a:pt x="15461" y="300"/>
                  </a:cubicBezTo>
                  <a:cubicBezTo>
                    <a:pt x="15670" y="209"/>
                    <a:pt x="15670" y="209"/>
                    <a:pt x="15670" y="209"/>
                  </a:cubicBezTo>
                  <a:cubicBezTo>
                    <a:pt x="15644" y="522"/>
                    <a:pt x="15644" y="522"/>
                    <a:pt x="15644" y="522"/>
                  </a:cubicBezTo>
                  <a:cubicBezTo>
                    <a:pt x="15944" y="522"/>
                    <a:pt x="15944" y="522"/>
                    <a:pt x="15944" y="522"/>
                  </a:cubicBezTo>
                  <a:cubicBezTo>
                    <a:pt x="15931" y="666"/>
                    <a:pt x="15931" y="666"/>
                    <a:pt x="15931" y="666"/>
                  </a:cubicBezTo>
                  <a:cubicBezTo>
                    <a:pt x="15618" y="666"/>
                    <a:pt x="15618" y="666"/>
                    <a:pt x="15618" y="666"/>
                  </a:cubicBezTo>
                  <a:cubicBezTo>
                    <a:pt x="15539" y="1461"/>
                    <a:pt x="15539" y="1461"/>
                    <a:pt x="15539" y="1461"/>
                  </a:cubicBezTo>
                  <a:cubicBezTo>
                    <a:pt x="15565" y="1474"/>
                    <a:pt x="15591" y="1474"/>
                    <a:pt x="15618" y="1474"/>
                  </a:cubicBezTo>
                  <a:cubicBezTo>
                    <a:pt x="15696" y="1474"/>
                    <a:pt x="15800" y="1449"/>
                    <a:pt x="15879" y="1422"/>
                  </a:cubicBezTo>
                  <a:cubicBezTo>
                    <a:pt x="15904" y="1514"/>
                    <a:pt x="15904" y="1514"/>
                    <a:pt x="15904" y="1514"/>
                  </a:cubicBezTo>
                  <a:cubicBezTo>
                    <a:pt x="15761" y="1618"/>
                    <a:pt x="15656" y="1683"/>
                    <a:pt x="15526" y="1683"/>
                  </a:cubicBezTo>
                  <a:cubicBezTo>
                    <a:pt x="15409" y="1683"/>
                    <a:pt x="15317" y="1657"/>
                    <a:pt x="15317" y="1501"/>
                  </a:cubicBezTo>
                  <a:moveTo>
                    <a:pt x="14339" y="1618"/>
                  </a:moveTo>
                  <a:lnTo>
                    <a:pt x="14339" y="1618"/>
                  </a:lnTo>
                  <a:cubicBezTo>
                    <a:pt x="14352" y="1527"/>
                    <a:pt x="14365" y="1487"/>
                    <a:pt x="14404" y="1409"/>
                  </a:cubicBezTo>
                  <a:cubicBezTo>
                    <a:pt x="14548" y="1461"/>
                    <a:pt x="14665" y="1501"/>
                    <a:pt x="14808" y="1501"/>
                  </a:cubicBezTo>
                  <a:cubicBezTo>
                    <a:pt x="14848" y="1501"/>
                    <a:pt x="14887" y="1474"/>
                    <a:pt x="14887" y="1435"/>
                  </a:cubicBezTo>
                  <a:cubicBezTo>
                    <a:pt x="14887" y="1292"/>
                    <a:pt x="14482" y="1070"/>
                    <a:pt x="14482" y="809"/>
                  </a:cubicBezTo>
                  <a:cubicBezTo>
                    <a:pt x="14482" y="587"/>
                    <a:pt x="14652" y="509"/>
                    <a:pt x="14861" y="509"/>
                  </a:cubicBezTo>
                  <a:cubicBezTo>
                    <a:pt x="14965" y="509"/>
                    <a:pt x="15056" y="522"/>
                    <a:pt x="15148" y="561"/>
                  </a:cubicBezTo>
                  <a:cubicBezTo>
                    <a:pt x="15135" y="666"/>
                    <a:pt x="15109" y="718"/>
                    <a:pt x="15069" y="770"/>
                  </a:cubicBezTo>
                  <a:cubicBezTo>
                    <a:pt x="14952" y="692"/>
                    <a:pt x="14874" y="652"/>
                    <a:pt x="14756" y="652"/>
                  </a:cubicBezTo>
                  <a:cubicBezTo>
                    <a:pt x="14704" y="652"/>
                    <a:pt x="14665" y="692"/>
                    <a:pt x="14665" y="718"/>
                  </a:cubicBezTo>
                  <a:cubicBezTo>
                    <a:pt x="14665" y="913"/>
                    <a:pt x="15082" y="1109"/>
                    <a:pt x="15082" y="1331"/>
                  </a:cubicBezTo>
                  <a:cubicBezTo>
                    <a:pt x="15082" y="1566"/>
                    <a:pt x="14848" y="1683"/>
                    <a:pt x="14652" y="1683"/>
                  </a:cubicBezTo>
                  <a:cubicBezTo>
                    <a:pt x="14548" y="1683"/>
                    <a:pt x="14443" y="1657"/>
                    <a:pt x="14339" y="1618"/>
                  </a:cubicBezTo>
                  <a:moveTo>
                    <a:pt x="14052" y="900"/>
                  </a:moveTo>
                  <a:lnTo>
                    <a:pt x="14052" y="900"/>
                  </a:lnTo>
                  <a:cubicBezTo>
                    <a:pt x="14052" y="835"/>
                    <a:pt x="14039" y="770"/>
                    <a:pt x="14039" y="731"/>
                  </a:cubicBezTo>
                  <a:cubicBezTo>
                    <a:pt x="13987" y="692"/>
                    <a:pt x="13922" y="666"/>
                    <a:pt x="13831" y="666"/>
                  </a:cubicBezTo>
                  <a:cubicBezTo>
                    <a:pt x="13648" y="666"/>
                    <a:pt x="13609" y="1044"/>
                    <a:pt x="13609" y="1266"/>
                  </a:cubicBezTo>
                  <a:cubicBezTo>
                    <a:pt x="13609" y="1344"/>
                    <a:pt x="13622" y="1409"/>
                    <a:pt x="13622" y="1449"/>
                  </a:cubicBezTo>
                  <a:cubicBezTo>
                    <a:pt x="13674" y="1487"/>
                    <a:pt x="13740" y="1501"/>
                    <a:pt x="13831" y="1501"/>
                  </a:cubicBezTo>
                  <a:cubicBezTo>
                    <a:pt x="14001" y="1501"/>
                    <a:pt x="14052" y="1109"/>
                    <a:pt x="14052" y="900"/>
                  </a:cubicBezTo>
                  <a:moveTo>
                    <a:pt x="13387" y="1331"/>
                  </a:moveTo>
                  <a:lnTo>
                    <a:pt x="13387" y="1331"/>
                  </a:lnTo>
                  <a:cubicBezTo>
                    <a:pt x="13387" y="1031"/>
                    <a:pt x="13518" y="509"/>
                    <a:pt x="13857" y="509"/>
                  </a:cubicBezTo>
                  <a:cubicBezTo>
                    <a:pt x="14130" y="509"/>
                    <a:pt x="14274" y="626"/>
                    <a:pt x="14274" y="874"/>
                  </a:cubicBezTo>
                  <a:cubicBezTo>
                    <a:pt x="14274" y="1188"/>
                    <a:pt x="14117" y="1683"/>
                    <a:pt x="13753" y="1683"/>
                  </a:cubicBezTo>
                  <a:cubicBezTo>
                    <a:pt x="13518" y="1683"/>
                    <a:pt x="13387" y="1579"/>
                    <a:pt x="13387" y="1331"/>
                  </a:cubicBezTo>
                  <a:moveTo>
                    <a:pt x="12696" y="1096"/>
                  </a:moveTo>
                  <a:lnTo>
                    <a:pt x="12696" y="1096"/>
                  </a:lnTo>
                  <a:cubicBezTo>
                    <a:pt x="12983" y="731"/>
                    <a:pt x="12983" y="731"/>
                    <a:pt x="12983" y="731"/>
                  </a:cubicBezTo>
                  <a:cubicBezTo>
                    <a:pt x="13022" y="666"/>
                    <a:pt x="12957" y="613"/>
                    <a:pt x="12918" y="587"/>
                  </a:cubicBezTo>
                  <a:cubicBezTo>
                    <a:pt x="12918" y="522"/>
                    <a:pt x="12918" y="522"/>
                    <a:pt x="12918" y="522"/>
                  </a:cubicBezTo>
                  <a:cubicBezTo>
                    <a:pt x="13270" y="522"/>
                    <a:pt x="13270" y="522"/>
                    <a:pt x="13270" y="522"/>
                  </a:cubicBezTo>
                  <a:cubicBezTo>
                    <a:pt x="13296" y="587"/>
                    <a:pt x="13296" y="587"/>
                    <a:pt x="13296" y="587"/>
                  </a:cubicBezTo>
                  <a:cubicBezTo>
                    <a:pt x="13296" y="587"/>
                    <a:pt x="12944" y="992"/>
                    <a:pt x="12891" y="1057"/>
                  </a:cubicBezTo>
                  <a:cubicBezTo>
                    <a:pt x="12983" y="1213"/>
                    <a:pt x="13087" y="1357"/>
                    <a:pt x="13283" y="1553"/>
                  </a:cubicBezTo>
                  <a:cubicBezTo>
                    <a:pt x="13244" y="1644"/>
                    <a:pt x="13192" y="1683"/>
                    <a:pt x="13126" y="1722"/>
                  </a:cubicBezTo>
                  <a:cubicBezTo>
                    <a:pt x="12918" y="1540"/>
                    <a:pt x="12826" y="1344"/>
                    <a:pt x="12696" y="1096"/>
                  </a:cubicBezTo>
                  <a:moveTo>
                    <a:pt x="12526" y="235"/>
                  </a:moveTo>
                  <a:lnTo>
                    <a:pt x="12526" y="235"/>
                  </a:lnTo>
                  <a:cubicBezTo>
                    <a:pt x="12344" y="235"/>
                    <a:pt x="12344" y="235"/>
                    <a:pt x="12344" y="235"/>
                  </a:cubicBezTo>
                  <a:cubicBezTo>
                    <a:pt x="12344" y="117"/>
                    <a:pt x="12344" y="117"/>
                    <a:pt x="12344" y="117"/>
                  </a:cubicBezTo>
                  <a:cubicBezTo>
                    <a:pt x="12422" y="105"/>
                    <a:pt x="12592" y="78"/>
                    <a:pt x="12670" y="78"/>
                  </a:cubicBezTo>
                  <a:cubicBezTo>
                    <a:pt x="12735" y="78"/>
                    <a:pt x="12761" y="105"/>
                    <a:pt x="12748" y="157"/>
                  </a:cubicBezTo>
                  <a:cubicBezTo>
                    <a:pt x="12630" y="1331"/>
                    <a:pt x="12630" y="1331"/>
                    <a:pt x="12630" y="1331"/>
                  </a:cubicBezTo>
                  <a:cubicBezTo>
                    <a:pt x="12630" y="1657"/>
                    <a:pt x="12630" y="1657"/>
                    <a:pt x="12630" y="1657"/>
                  </a:cubicBezTo>
                  <a:cubicBezTo>
                    <a:pt x="12383" y="1657"/>
                    <a:pt x="12383" y="1657"/>
                    <a:pt x="12383" y="1657"/>
                  </a:cubicBezTo>
                  <a:lnTo>
                    <a:pt x="12526" y="235"/>
                  </a:lnTo>
                  <a:moveTo>
                    <a:pt x="11221" y="1501"/>
                  </a:moveTo>
                  <a:lnTo>
                    <a:pt x="11221" y="1501"/>
                  </a:lnTo>
                  <a:cubicBezTo>
                    <a:pt x="11221" y="1474"/>
                    <a:pt x="11221" y="1461"/>
                    <a:pt x="11221" y="1435"/>
                  </a:cubicBezTo>
                  <a:cubicBezTo>
                    <a:pt x="11313" y="666"/>
                    <a:pt x="11313" y="666"/>
                    <a:pt x="11313" y="666"/>
                  </a:cubicBezTo>
                  <a:cubicBezTo>
                    <a:pt x="11130" y="666"/>
                    <a:pt x="11130" y="666"/>
                    <a:pt x="11130" y="666"/>
                  </a:cubicBezTo>
                  <a:cubicBezTo>
                    <a:pt x="11156" y="522"/>
                    <a:pt x="11156" y="522"/>
                    <a:pt x="11156" y="522"/>
                  </a:cubicBezTo>
                  <a:cubicBezTo>
                    <a:pt x="11326" y="522"/>
                    <a:pt x="11326" y="522"/>
                    <a:pt x="11326" y="522"/>
                  </a:cubicBezTo>
                  <a:cubicBezTo>
                    <a:pt x="11352" y="300"/>
                    <a:pt x="11352" y="300"/>
                    <a:pt x="11352" y="300"/>
                  </a:cubicBezTo>
                  <a:cubicBezTo>
                    <a:pt x="11574" y="209"/>
                    <a:pt x="11574" y="209"/>
                    <a:pt x="11574" y="209"/>
                  </a:cubicBezTo>
                  <a:cubicBezTo>
                    <a:pt x="11534" y="522"/>
                    <a:pt x="11534" y="522"/>
                    <a:pt x="11534" y="522"/>
                  </a:cubicBezTo>
                  <a:cubicBezTo>
                    <a:pt x="11847" y="522"/>
                    <a:pt x="11847" y="522"/>
                    <a:pt x="11847" y="522"/>
                  </a:cubicBezTo>
                  <a:cubicBezTo>
                    <a:pt x="11835" y="666"/>
                    <a:pt x="11835" y="666"/>
                    <a:pt x="11835" y="666"/>
                  </a:cubicBezTo>
                  <a:cubicBezTo>
                    <a:pt x="11521" y="666"/>
                    <a:pt x="11521" y="666"/>
                    <a:pt x="11521" y="666"/>
                  </a:cubicBezTo>
                  <a:cubicBezTo>
                    <a:pt x="11443" y="1461"/>
                    <a:pt x="11443" y="1461"/>
                    <a:pt x="11443" y="1461"/>
                  </a:cubicBezTo>
                  <a:cubicBezTo>
                    <a:pt x="11469" y="1474"/>
                    <a:pt x="11496" y="1474"/>
                    <a:pt x="11521" y="1474"/>
                  </a:cubicBezTo>
                  <a:cubicBezTo>
                    <a:pt x="11600" y="1474"/>
                    <a:pt x="11691" y="1449"/>
                    <a:pt x="11769" y="1422"/>
                  </a:cubicBezTo>
                  <a:cubicBezTo>
                    <a:pt x="11809" y="1514"/>
                    <a:pt x="11809" y="1514"/>
                    <a:pt x="11809" y="1514"/>
                  </a:cubicBezTo>
                  <a:cubicBezTo>
                    <a:pt x="11665" y="1618"/>
                    <a:pt x="11561" y="1683"/>
                    <a:pt x="11430" y="1683"/>
                  </a:cubicBezTo>
                  <a:cubicBezTo>
                    <a:pt x="11313" y="1683"/>
                    <a:pt x="11221" y="1657"/>
                    <a:pt x="11221" y="1501"/>
                  </a:cubicBezTo>
                  <a:moveTo>
                    <a:pt x="10582" y="1592"/>
                  </a:moveTo>
                  <a:lnTo>
                    <a:pt x="10582" y="1592"/>
                  </a:lnTo>
                  <a:cubicBezTo>
                    <a:pt x="10582" y="1553"/>
                    <a:pt x="10595" y="1487"/>
                    <a:pt x="10595" y="1449"/>
                  </a:cubicBezTo>
                  <a:cubicBezTo>
                    <a:pt x="10739" y="235"/>
                    <a:pt x="10739" y="235"/>
                    <a:pt x="10739" y="235"/>
                  </a:cubicBezTo>
                  <a:cubicBezTo>
                    <a:pt x="10556" y="235"/>
                    <a:pt x="10556" y="235"/>
                    <a:pt x="10556" y="235"/>
                  </a:cubicBezTo>
                  <a:cubicBezTo>
                    <a:pt x="10556" y="117"/>
                    <a:pt x="10556" y="117"/>
                    <a:pt x="10556" y="117"/>
                  </a:cubicBezTo>
                  <a:cubicBezTo>
                    <a:pt x="10634" y="105"/>
                    <a:pt x="10791" y="78"/>
                    <a:pt x="10882" y="78"/>
                  </a:cubicBezTo>
                  <a:cubicBezTo>
                    <a:pt x="10947" y="78"/>
                    <a:pt x="10974" y="105"/>
                    <a:pt x="10960" y="157"/>
                  </a:cubicBezTo>
                  <a:cubicBezTo>
                    <a:pt x="10817" y="1474"/>
                    <a:pt x="10817" y="1474"/>
                    <a:pt x="10817" y="1474"/>
                  </a:cubicBezTo>
                  <a:cubicBezTo>
                    <a:pt x="10974" y="1474"/>
                    <a:pt x="10974" y="1474"/>
                    <a:pt x="10974" y="1474"/>
                  </a:cubicBezTo>
                  <a:cubicBezTo>
                    <a:pt x="10974" y="1527"/>
                    <a:pt x="10974" y="1527"/>
                    <a:pt x="10974" y="1527"/>
                  </a:cubicBezTo>
                  <a:cubicBezTo>
                    <a:pt x="10908" y="1592"/>
                    <a:pt x="10791" y="1683"/>
                    <a:pt x="10686" y="1683"/>
                  </a:cubicBezTo>
                  <a:cubicBezTo>
                    <a:pt x="10621" y="1683"/>
                    <a:pt x="10582" y="1644"/>
                    <a:pt x="10582" y="1592"/>
                  </a:cubicBezTo>
                  <a:moveTo>
                    <a:pt x="10034" y="1305"/>
                  </a:moveTo>
                  <a:lnTo>
                    <a:pt x="10034" y="1305"/>
                  </a:lnTo>
                  <a:cubicBezTo>
                    <a:pt x="10112" y="705"/>
                    <a:pt x="10112" y="705"/>
                    <a:pt x="10112" y="705"/>
                  </a:cubicBezTo>
                  <a:cubicBezTo>
                    <a:pt x="10073" y="692"/>
                    <a:pt x="10021" y="679"/>
                    <a:pt x="9956" y="679"/>
                  </a:cubicBezTo>
                  <a:cubicBezTo>
                    <a:pt x="9734" y="679"/>
                    <a:pt x="9655" y="1266"/>
                    <a:pt x="9655" y="1461"/>
                  </a:cubicBezTo>
                  <a:cubicBezTo>
                    <a:pt x="9682" y="1474"/>
                    <a:pt x="9695" y="1474"/>
                    <a:pt x="9708" y="1474"/>
                  </a:cubicBezTo>
                  <a:cubicBezTo>
                    <a:pt x="9812" y="1474"/>
                    <a:pt x="9956" y="1357"/>
                    <a:pt x="10034" y="1305"/>
                  </a:cubicBezTo>
                  <a:moveTo>
                    <a:pt x="9434" y="1474"/>
                  </a:moveTo>
                  <a:lnTo>
                    <a:pt x="9434" y="1474"/>
                  </a:lnTo>
                  <a:cubicBezTo>
                    <a:pt x="9434" y="1109"/>
                    <a:pt x="9590" y="509"/>
                    <a:pt x="10060" y="509"/>
                  </a:cubicBezTo>
                  <a:cubicBezTo>
                    <a:pt x="10177" y="509"/>
                    <a:pt x="10256" y="535"/>
                    <a:pt x="10334" y="574"/>
                  </a:cubicBezTo>
                  <a:cubicBezTo>
                    <a:pt x="10230" y="1474"/>
                    <a:pt x="10230" y="1474"/>
                    <a:pt x="10230" y="1474"/>
                  </a:cubicBezTo>
                  <a:cubicBezTo>
                    <a:pt x="10399" y="1474"/>
                    <a:pt x="10399" y="1474"/>
                    <a:pt x="10399" y="1474"/>
                  </a:cubicBezTo>
                  <a:cubicBezTo>
                    <a:pt x="10399" y="1527"/>
                    <a:pt x="10399" y="1527"/>
                    <a:pt x="10399" y="1527"/>
                  </a:cubicBezTo>
                  <a:cubicBezTo>
                    <a:pt x="10321" y="1592"/>
                    <a:pt x="10217" y="1683"/>
                    <a:pt x="10112" y="1683"/>
                  </a:cubicBezTo>
                  <a:cubicBezTo>
                    <a:pt x="10047" y="1683"/>
                    <a:pt x="10008" y="1657"/>
                    <a:pt x="10008" y="1592"/>
                  </a:cubicBezTo>
                  <a:cubicBezTo>
                    <a:pt x="10008" y="1553"/>
                    <a:pt x="10021" y="1487"/>
                    <a:pt x="10021" y="1435"/>
                  </a:cubicBezTo>
                  <a:cubicBezTo>
                    <a:pt x="9903" y="1553"/>
                    <a:pt x="9773" y="1683"/>
                    <a:pt x="9617" y="1683"/>
                  </a:cubicBezTo>
                  <a:cubicBezTo>
                    <a:pt x="9473" y="1683"/>
                    <a:pt x="9434" y="1605"/>
                    <a:pt x="9434" y="1474"/>
                  </a:cubicBezTo>
                  <a:moveTo>
                    <a:pt x="8886" y="1592"/>
                  </a:moveTo>
                  <a:lnTo>
                    <a:pt x="8886" y="1592"/>
                  </a:lnTo>
                  <a:cubicBezTo>
                    <a:pt x="8886" y="1553"/>
                    <a:pt x="8886" y="1527"/>
                    <a:pt x="8899" y="1474"/>
                  </a:cubicBezTo>
                  <a:cubicBezTo>
                    <a:pt x="8990" y="744"/>
                    <a:pt x="8990" y="744"/>
                    <a:pt x="8990" y="744"/>
                  </a:cubicBezTo>
                  <a:cubicBezTo>
                    <a:pt x="8977" y="744"/>
                    <a:pt x="8964" y="744"/>
                    <a:pt x="8951" y="744"/>
                  </a:cubicBezTo>
                  <a:cubicBezTo>
                    <a:pt x="8834" y="744"/>
                    <a:pt x="8664" y="835"/>
                    <a:pt x="8612" y="887"/>
                  </a:cubicBezTo>
                  <a:cubicBezTo>
                    <a:pt x="8559" y="1318"/>
                    <a:pt x="8559" y="1318"/>
                    <a:pt x="8559" y="1318"/>
                  </a:cubicBezTo>
                  <a:cubicBezTo>
                    <a:pt x="8559" y="1657"/>
                    <a:pt x="8559" y="1657"/>
                    <a:pt x="8559" y="1657"/>
                  </a:cubicBezTo>
                  <a:cubicBezTo>
                    <a:pt x="8312" y="1657"/>
                    <a:pt x="8312" y="1657"/>
                    <a:pt x="8312" y="1657"/>
                  </a:cubicBezTo>
                  <a:cubicBezTo>
                    <a:pt x="8429" y="561"/>
                    <a:pt x="8429" y="561"/>
                    <a:pt x="8429" y="561"/>
                  </a:cubicBezTo>
                  <a:cubicBezTo>
                    <a:pt x="8651" y="483"/>
                    <a:pt x="8651" y="483"/>
                    <a:pt x="8651" y="483"/>
                  </a:cubicBezTo>
                  <a:cubicBezTo>
                    <a:pt x="8625" y="770"/>
                    <a:pt x="8625" y="770"/>
                    <a:pt x="8625" y="770"/>
                  </a:cubicBezTo>
                  <a:cubicBezTo>
                    <a:pt x="8742" y="639"/>
                    <a:pt x="8925" y="509"/>
                    <a:pt x="9068" y="509"/>
                  </a:cubicBezTo>
                  <a:cubicBezTo>
                    <a:pt x="9173" y="509"/>
                    <a:pt x="9212" y="548"/>
                    <a:pt x="9212" y="639"/>
                  </a:cubicBezTo>
                  <a:cubicBezTo>
                    <a:pt x="9212" y="666"/>
                    <a:pt x="9212" y="692"/>
                    <a:pt x="9212" y="718"/>
                  </a:cubicBezTo>
                  <a:cubicBezTo>
                    <a:pt x="9108" y="1474"/>
                    <a:pt x="9108" y="1474"/>
                    <a:pt x="9108" y="1474"/>
                  </a:cubicBezTo>
                  <a:cubicBezTo>
                    <a:pt x="9277" y="1474"/>
                    <a:pt x="9277" y="1474"/>
                    <a:pt x="9277" y="1474"/>
                  </a:cubicBezTo>
                  <a:cubicBezTo>
                    <a:pt x="9277" y="1527"/>
                    <a:pt x="9277" y="1527"/>
                    <a:pt x="9277" y="1527"/>
                  </a:cubicBezTo>
                  <a:cubicBezTo>
                    <a:pt x="9212" y="1592"/>
                    <a:pt x="9108" y="1683"/>
                    <a:pt x="8977" y="1683"/>
                  </a:cubicBezTo>
                  <a:cubicBezTo>
                    <a:pt x="8925" y="1683"/>
                    <a:pt x="8886" y="1644"/>
                    <a:pt x="8886" y="1592"/>
                  </a:cubicBezTo>
                  <a:moveTo>
                    <a:pt x="7920" y="900"/>
                  </a:moveTo>
                  <a:lnTo>
                    <a:pt x="7920" y="900"/>
                  </a:lnTo>
                  <a:cubicBezTo>
                    <a:pt x="7920" y="835"/>
                    <a:pt x="7920" y="770"/>
                    <a:pt x="7907" y="731"/>
                  </a:cubicBezTo>
                  <a:cubicBezTo>
                    <a:pt x="7868" y="692"/>
                    <a:pt x="7803" y="666"/>
                    <a:pt x="7711" y="666"/>
                  </a:cubicBezTo>
                  <a:cubicBezTo>
                    <a:pt x="7516" y="666"/>
                    <a:pt x="7490" y="1044"/>
                    <a:pt x="7490" y="1266"/>
                  </a:cubicBezTo>
                  <a:cubicBezTo>
                    <a:pt x="7490" y="1344"/>
                    <a:pt x="7503" y="1409"/>
                    <a:pt x="7503" y="1449"/>
                  </a:cubicBezTo>
                  <a:cubicBezTo>
                    <a:pt x="7555" y="1487"/>
                    <a:pt x="7620" y="1501"/>
                    <a:pt x="7711" y="1501"/>
                  </a:cubicBezTo>
                  <a:cubicBezTo>
                    <a:pt x="7868" y="1501"/>
                    <a:pt x="7920" y="1109"/>
                    <a:pt x="7920" y="900"/>
                  </a:cubicBezTo>
                  <a:moveTo>
                    <a:pt x="7268" y="1331"/>
                  </a:moveTo>
                  <a:lnTo>
                    <a:pt x="7268" y="1331"/>
                  </a:lnTo>
                  <a:cubicBezTo>
                    <a:pt x="7268" y="1031"/>
                    <a:pt x="7398" y="509"/>
                    <a:pt x="7738" y="509"/>
                  </a:cubicBezTo>
                  <a:cubicBezTo>
                    <a:pt x="7999" y="509"/>
                    <a:pt x="8142" y="626"/>
                    <a:pt x="8142" y="874"/>
                  </a:cubicBezTo>
                  <a:cubicBezTo>
                    <a:pt x="8142" y="1188"/>
                    <a:pt x="7999" y="1683"/>
                    <a:pt x="7633" y="1683"/>
                  </a:cubicBezTo>
                  <a:cubicBezTo>
                    <a:pt x="7398" y="1683"/>
                    <a:pt x="7268" y="1579"/>
                    <a:pt x="7268" y="1331"/>
                  </a:cubicBezTo>
                  <a:moveTo>
                    <a:pt x="6837" y="157"/>
                  </a:moveTo>
                  <a:lnTo>
                    <a:pt x="6837" y="157"/>
                  </a:lnTo>
                  <a:cubicBezTo>
                    <a:pt x="6837" y="130"/>
                    <a:pt x="6981" y="0"/>
                    <a:pt x="7007" y="0"/>
                  </a:cubicBezTo>
                  <a:cubicBezTo>
                    <a:pt x="7033" y="0"/>
                    <a:pt x="7150" y="130"/>
                    <a:pt x="7150" y="157"/>
                  </a:cubicBezTo>
                  <a:cubicBezTo>
                    <a:pt x="7150" y="183"/>
                    <a:pt x="7007" y="313"/>
                    <a:pt x="6968" y="313"/>
                  </a:cubicBezTo>
                  <a:cubicBezTo>
                    <a:pt x="6941" y="313"/>
                    <a:pt x="6837" y="196"/>
                    <a:pt x="6837" y="157"/>
                  </a:cubicBezTo>
                  <a:moveTo>
                    <a:pt x="6329" y="2088"/>
                  </a:moveTo>
                  <a:lnTo>
                    <a:pt x="6329" y="2088"/>
                  </a:lnTo>
                  <a:cubicBezTo>
                    <a:pt x="6329" y="2009"/>
                    <a:pt x="6354" y="1944"/>
                    <a:pt x="6381" y="1892"/>
                  </a:cubicBezTo>
                  <a:cubicBezTo>
                    <a:pt x="6433" y="1905"/>
                    <a:pt x="6498" y="1918"/>
                    <a:pt x="6537" y="1918"/>
                  </a:cubicBezTo>
                  <a:cubicBezTo>
                    <a:pt x="6707" y="1918"/>
                    <a:pt x="6746" y="1879"/>
                    <a:pt x="6759" y="1683"/>
                  </a:cubicBezTo>
                  <a:cubicBezTo>
                    <a:pt x="6850" y="561"/>
                    <a:pt x="6850" y="561"/>
                    <a:pt x="6850" y="561"/>
                  </a:cubicBezTo>
                  <a:cubicBezTo>
                    <a:pt x="7072" y="496"/>
                    <a:pt x="7072" y="496"/>
                    <a:pt x="7072" y="496"/>
                  </a:cubicBezTo>
                  <a:cubicBezTo>
                    <a:pt x="6981" y="1644"/>
                    <a:pt x="6981" y="1644"/>
                    <a:pt x="6981" y="1644"/>
                  </a:cubicBezTo>
                  <a:cubicBezTo>
                    <a:pt x="6968" y="1866"/>
                    <a:pt x="6720" y="2114"/>
                    <a:pt x="6511" y="2114"/>
                  </a:cubicBezTo>
                  <a:cubicBezTo>
                    <a:pt x="6433" y="2114"/>
                    <a:pt x="6367" y="2101"/>
                    <a:pt x="6329" y="2088"/>
                  </a:cubicBezTo>
                  <a:moveTo>
                    <a:pt x="5806" y="1618"/>
                  </a:moveTo>
                  <a:lnTo>
                    <a:pt x="5806" y="1618"/>
                  </a:lnTo>
                  <a:cubicBezTo>
                    <a:pt x="5833" y="1527"/>
                    <a:pt x="5845" y="1487"/>
                    <a:pt x="5885" y="1409"/>
                  </a:cubicBezTo>
                  <a:cubicBezTo>
                    <a:pt x="6028" y="1461"/>
                    <a:pt x="6133" y="1501"/>
                    <a:pt x="6276" y="1501"/>
                  </a:cubicBezTo>
                  <a:cubicBezTo>
                    <a:pt x="6315" y="1501"/>
                    <a:pt x="6354" y="1474"/>
                    <a:pt x="6354" y="1435"/>
                  </a:cubicBezTo>
                  <a:cubicBezTo>
                    <a:pt x="6354" y="1292"/>
                    <a:pt x="5950" y="1070"/>
                    <a:pt x="5950" y="809"/>
                  </a:cubicBezTo>
                  <a:cubicBezTo>
                    <a:pt x="5950" y="587"/>
                    <a:pt x="6133" y="509"/>
                    <a:pt x="6329" y="509"/>
                  </a:cubicBezTo>
                  <a:cubicBezTo>
                    <a:pt x="6433" y="509"/>
                    <a:pt x="6524" y="522"/>
                    <a:pt x="6615" y="561"/>
                  </a:cubicBezTo>
                  <a:cubicBezTo>
                    <a:pt x="6615" y="666"/>
                    <a:pt x="6576" y="718"/>
                    <a:pt x="6537" y="770"/>
                  </a:cubicBezTo>
                  <a:cubicBezTo>
                    <a:pt x="6420" y="692"/>
                    <a:pt x="6341" y="652"/>
                    <a:pt x="6224" y="652"/>
                  </a:cubicBezTo>
                  <a:cubicBezTo>
                    <a:pt x="6185" y="652"/>
                    <a:pt x="6146" y="692"/>
                    <a:pt x="6146" y="718"/>
                  </a:cubicBezTo>
                  <a:cubicBezTo>
                    <a:pt x="6146" y="913"/>
                    <a:pt x="6550" y="1109"/>
                    <a:pt x="6550" y="1331"/>
                  </a:cubicBezTo>
                  <a:cubicBezTo>
                    <a:pt x="6550" y="1566"/>
                    <a:pt x="6315" y="1683"/>
                    <a:pt x="6120" y="1683"/>
                  </a:cubicBezTo>
                  <a:cubicBezTo>
                    <a:pt x="6028" y="1683"/>
                    <a:pt x="5924" y="1657"/>
                    <a:pt x="5806" y="1618"/>
                  </a:cubicBezTo>
                  <a:moveTo>
                    <a:pt x="5363" y="1305"/>
                  </a:moveTo>
                  <a:lnTo>
                    <a:pt x="5363" y="1305"/>
                  </a:lnTo>
                  <a:cubicBezTo>
                    <a:pt x="5441" y="705"/>
                    <a:pt x="5441" y="705"/>
                    <a:pt x="5441" y="705"/>
                  </a:cubicBezTo>
                  <a:cubicBezTo>
                    <a:pt x="5402" y="692"/>
                    <a:pt x="5350" y="679"/>
                    <a:pt x="5285" y="679"/>
                  </a:cubicBezTo>
                  <a:cubicBezTo>
                    <a:pt x="5063" y="679"/>
                    <a:pt x="4997" y="1266"/>
                    <a:pt x="4997" y="1461"/>
                  </a:cubicBezTo>
                  <a:cubicBezTo>
                    <a:pt x="5010" y="1474"/>
                    <a:pt x="5024" y="1474"/>
                    <a:pt x="5037" y="1474"/>
                  </a:cubicBezTo>
                  <a:cubicBezTo>
                    <a:pt x="5141" y="1474"/>
                    <a:pt x="5285" y="1357"/>
                    <a:pt x="5363" y="1305"/>
                  </a:cubicBezTo>
                  <a:moveTo>
                    <a:pt x="4763" y="1474"/>
                  </a:moveTo>
                  <a:lnTo>
                    <a:pt x="4763" y="1474"/>
                  </a:lnTo>
                  <a:cubicBezTo>
                    <a:pt x="4763" y="1109"/>
                    <a:pt x="4919" y="509"/>
                    <a:pt x="5389" y="509"/>
                  </a:cubicBezTo>
                  <a:cubicBezTo>
                    <a:pt x="5519" y="509"/>
                    <a:pt x="5598" y="535"/>
                    <a:pt x="5663" y="574"/>
                  </a:cubicBezTo>
                  <a:cubicBezTo>
                    <a:pt x="5572" y="1474"/>
                    <a:pt x="5572" y="1474"/>
                    <a:pt x="5572" y="1474"/>
                  </a:cubicBezTo>
                  <a:cubicBezTo>
                    <a:pt x="5728" y="1474"/>
                    <a:pt x="5728" y="1474"/>
                    <a:pt x="5728" y="1474"/>
                  </a:cubicBezTo>
                  <a:cubicBezTo>
                    <a:pt x="5728" y="1527"/>
                    <a:pt x="5728" y="1527"/>
                    <a:pt x="5728" y="1527"/>
                  </a:cubicBezTo>
                  <a:cubicBezTo>
                    <a:pt x="5663" y="1592"/>
                    <a:pt x="5546" y="1683"/>
                    <a:pt x="5441" y="1683"/>
                  </a:cubicBezTo>
                  <a:cubicBezTo>
                    <a:pt x="5376" y="1683"/>
                    <a:pt x="5337" y="1657"/>
                    <a:pt x="5337" y="1592"/>
                  </a:cubicBezTo>
                  <a:cubicBezTo>
                    <a:pt x="5337" y="1553"/>
                    <a:pt x="5350" y="1487"/>
                    <a:pt x="5350" y="1435"/>
                  </a:cubicBezTo>
                  <a:cubicBezTo>
                    <a:pt x="5233" y="1553"/>
                    <a:pt x="5115" y="1683"/>
                    <a:pt x="4945" y="1683"/>
                  </a:cubicBezTo>
                  <a:cubicBezTo>
                    <a:pt x="4815" y="1683"/>
                    <a:pt x="4763" y="1605"/>
                    <a:pt x="4763" y="1474"/>
                  </a:cubicBezTo>
                  <a:moveTo>
                    <a:pt x="4215" y="1592"/>
                  </a:moveTo>
                  <a:lnTo>
                    <a:pt x="4215" y="1592"/>
                  </a:lnTo>
                  <a:cubicBezTo>
                    <a:pt x="4215" y="1553"/>
                    <a:pt x="4215" y="1527"/>
                    <a:pt x="4228" y="1474"/>
                  </a:cubicBezTo>
                  <a:cubicBezTo>
                    <a:pt x="4332" y="744"/>
                    <a:pt x="4332" y="744"/>
                    <a:pt x="4332" y="744"/>
                  </a:cubicBezTo>
                  <a:cubicBezTo>
                    <a:pt x="4306" y="744"/>
                    <a:pt x="4293" y="744"/>
                    <a:pt x="4280" y="744"/>
                  </a:cubicBezTo>
                  <a:cubicBezTo>
                    <a:pt x="4162" y="744"/>
                    <a:pt x="3993" y="835"/>
                    <a:pt x="3941" y="887"/>
                  </a:cubicBezTo>
                  <a:cubicBezTo>
                    <a:pt x="3888" y="1318"/>
                    <a:pt x="3888" y="1318"/>
                    <a:pt x="3888" y="1318"/>
                  </a:cubicBezTo>
                  <a:cubicBezTo>
                    <a:pt x="3888" y="1657"/>
                    <a:pt x="3888" y="1657"/>
                    <a:pt x="3888" y="1657"/>
                  </a:cubicBezTo>
                  <a:cubicBezTo>
                    <a:pt x="3640" y="1657"/>
                    <a:pt x="3640" y="1657"/>
                    <a:pt x="3640" y="1657"/>
                  </a:cubicBezTo>
                  <a:cubicBezTo>
                    <a:pt x="3758" y="561"/>
                    <a:pt x="3758" y="561"/>
                    <a:pt x="3758" y="561"/>
                  </a:cubicBezTo>
                  <a:cubicBezTo>
                    <a:pt x="3980" y="483"/>
                    <a:pt x="3980" y="483"/>
                    <a:pt x="3980" y="483"/>
                  </a:cubicBezTo>
                  <a:cubicBezTo>
                    <a:pt x="3954" y="770"/>
                    <a:pt x="3954" y="770"/>
                    <a:pt x="3954" y="770"/>
                  </a:cubicBezTo>
                  <a:cubicBezTo>
                    <a:pt x="4071" y="639"/>
                    <a:pt x="4267" y="509"/>
                    <a:pt x="4397" y="509"/>
                  </a:cubicBezTo>
                  <a:cubicBezTo>
                    <a:pt x="4502" y="509"/>
                    <a:pt x="4541" y="548"/>
                    <a:pt x="4541" y="639"/>
                  </a:cubicBezTo>
                  <a:cubicBezTo>
                    <a:pt x="4541" y="666"/>
                    <a:pt x="4541" y="692"/>
                    <a:pt x="4541" y="718"/>
                  </a:cubicBezTo>
                  <a:cubicBezTo>
                    <a:pt x="4436" y="1474"/>
                    <a:pt x="4436" y="1474"/>
                    <a:pt x="4436" y="1474"/>
                  </a:cubicBezTo>
                  <a:cubicBezTo>
                    <a:pt x="4606" y="1474"/>
                    <a:pt x="4606" y="1474"/>
                    <a:pt x="4606" y="1474"/>
                  </a:cubicBezTo>
                  <a:cubicBezTo>
                    <a:pt x="4606" y="1527"/>
                    <a:pt x="4606" y="1527"/>
                    <a:pt x="4606" y="1527"/>
                  </a:cubicBezTo>
                  <a:cubicBezTo>
                    <a:pt x="4541" y="1592"/>
                    <a:pt x="4436" y="1683"/>
                    <a:pt x="4306" y="1683"/>
                  </a:cubicBezTo>
                  <a:cubicBezTo>
                    <a:pt x="4254" y="1683"/>
                    <a:pt x="4215" y="1644"/>
                    <a:pt x="4215" y="1592"/>
                  </a:cubicBezTo>
                  <a:moveTo>
                    <a:pt x="2479" y="1501"/>
                  </a:moveTo>
                  <a:lnTo>
                    <a:pt x="2479" y="1501"/>
                  </a:lnTo>
                  <a:cubicBezTo>
                    <a:pt x="2479" y="1474"/>
                    <a:pt x="2479" y="1461"/>
                    <a:pt x="2479" y="1435"/>
                  </a:cubicBezTo>
                  <a:cubicBezTo>
                    <a:pt x="2571" y="666"/>
                    <a:pt x="2571" y="666"/>
                    <a:pt x="2571" y="666"/>
                  </a:cubicBezTo>
                  <a:cubicBezTo>
                    <a:pt x="2401" y="666"/>
                    <a:pt x="2401" y="666"/>
                    <a:pt x="2401" y="666"/>
                  </a:cubicBezTo>
                  <a:cubicBezTo>
                    <a:pt x="2414" y="522"/>
                    <a:pt x="2414" y="522"/>
                    <a:pt x="2414" y="522"/>
                  </a:cubicBezTo>
                  <a:cubicBezTo>
                    <a:pt x="2597" y="522"/>
                    <a:pt x="2597" y="522"/>
                    <a:pt x="2597" y="522"/>
                  </a:cubicBezTo>
                  <a:cubicBezTo>
                    <a:pt x="2623" y="300"/>
                    <a:pt x="2623" y="300"/>
                    <a:pt x="2623" y="300"/>
                  </a:cubicBezTo>
                  <a:cubicBezTo>
                    <a:pt x="2832" y="209"/>
                    <a:pt x="2832" y="209"/>
                    <a:pt x="2832" y="209"/>
                  </a:cubicBezTo>
                  <a:cubicBezTo>
                    <a:pt x="2805" y="522"/>
                    <a:pt x="2805" y="522"/>
                    <a:pt x="2805" y="522"/>
                  </a:cubicBezTo>
                  <a:cubicBezTo>
                    <a:pt x="3106" y="522"/>
                    <a:pt x="3106" y="522"/>
                    <a:pt x="3106" y="522"/>
                  </a:cubicBezTo>
                  <a:cubicBezTo>
                    <a:pt x="3093" y="666"/>
                    <a:pt x="3093" y="666"/>
                    <a:pt x="3093" y="666"/>
                  </a:cubicBezTo>
                  <a:cubicBezTo>
                    <a:pt x="2792" y="666"/>
                    <a:pt x="2792" y="666"/>
                    <a:pt x="2792" y="666"/>
                  </a:cubicBezTo>
                  <a:cubicBezTo>
                    <a:pt x="2701" y="1461"/>
                    <a:pt x="2701" y="1461"/>
                    <a:pt x="2701" y="1461"/>
                  </a:cubicBezTo>
                  <a:cubicBezTo>
                    <a:pt x="2740" y="1474"/>
                    <a:pt x="2753" y="1474"/>
                    <a:pt x="2792" y="1474"/>
                  </a:cubicBezTo>
                  <a:cubicBezTo>
                    <a:pt x="2871" y="1474"/>
                    <a:pt x="2962" y="1449"/>
                    <a:pt x="3040" y="1422"/>
                  </a:cubicBezTo>
                  <a:cubicBezTo>
                    <a:pt x="3079" y="1514"/>
                    <a:pt x="3079" y="1514"/>
                    <a:pt x="3079" y="1514"/>
                  </a:cubicBezTo>
                  <a:cubicBezTo>
                    <a:pt x="2936" y="1618"/>
                    <a:pt x="2832" y="1683"/>
                    <a:pt x="2701" y="1683"/>
                  </a:cubicBezTo>
                  <a:cubicBezTo>
                    <a:pt x="2584" y="1683"/>
                    <a:pt x="2479" y="1657"/>
                    <a:pt x="2479" y="1501"/>
                  </a:cubicBezTo>
                  <a:moveTo>
                    <a:pt x="2075" y="744"/>
                  </a:moveTo>
                  <a:lnTo>
                    <a:pt x="2075" y="744"/>
                  </a:lnTo>
                  <a:cubicBezTo>
                    <a:pt x="2075" y="692"/>
                    <a:pt x="2035" y="652"/>
                    <a:pt x="1957" y="652"/>
                  </a:cubicBezTo>
                  <a:cubicBezTo>
                    <a:pt x="1801" y="652"/>
                    <a:pt x="1749" y="861"/>
                    <a:pt x="1722" y="1057"/>
                  </a:cubicBezTo>
                  <a:cubicBezTo>
                    <a:pt x="2010" y="1005"/>
                    <a:pt x="2075" y="927"/>
                    <a:pt x="2075" y="744"/>
                  </a:cubicBezTo>
                  <a:moveTo>
                    <a:pt x="1475" y="1318"/>
                  </a:moveTo>
                  <a:lnTo>
                    <a:pt x="1475" y="1318"/>
                  </a:lnTo>
                  <a:cubicBezTo>
                    <a:pt x="1475" y="992"/>
                    <a:pt x="1592" y="496"/>
                    <a:pt x="2049" y="496"/>
                  </a:cubicBezTo>
                  <a:cubicBezTo>
                    <a:pt x="2231" y="496"/>
                    <a:pt x="2323" y="574"/>
                    <a:pt x="2323" y="692"/>
                  </a:cubicBezTo>
                  <a:cubicBezTo>
                    <a:pt x="2323" y="965"/>
                    <a:pt x="2127" y="1109"/>
                    <a:pt x="1709" y="1174"/>
                  </a:cubicBezTo>
                  <a:cubicBezTo>
                    <a:pt x="1709" y="1279"/>
                    <a:pt x="1709" y="1370"/>
                    <a:pt x="1709" y="1449"/>
                  </a:cubicBezTo>
                  <a:cubicBezTo>
                    <a:pt x="1736" y="1461"/>
                    <a:pt x="1775" y="1474"/>
                    <a:pt x="1814" y="1474"/>
                  </a:cubicBezTo>
                  <a:cubicBezTo>
                    <a:pt x="1892" y="1474"/>
                    <a:pt x="2035" y="1422"/>
                    <a:pt x="2166" y="1383"/>
                  </a:cubicBezTo>
                  <a:cubicBezTo>
                    <a:pt x="2218" y="1474"/>
                    <a:pt x="2218" y="1474"/>
                    <a:pt x="2218" y="1474"/>
                  </a:cubicBezTo>
                  <a:cubicBezTo>
                    <a:pt x="2088" y="1592"/>
                    <a:pt x="1892" y="1683"/>
                    <a:pt x="1709" y="1683"/>
                  </a:cubicBezTo>
                  <a:cubicBezTo>
                    <a:pt x="1527" y="1683"/>
                    <a:pt x="1475" y="1605"/>
                    <a:pt x="1475" y="1318"/>
                  </a:cubicBezTo>
                  <a:moveTo>
                    <a:pt x="26" y="965"/>
                  </a:moveTo>
                  <a:lnTo>
                    <a:pt x="26" y="965"/>
                  </a:lnTo>
                  <a:cubicBezTo>
                    <a:pt x="927" y="965"/>
                    <a:pt x="927" y="965"/>
                    <a:pt x="927" y="965"/>
                  </a:cubicBezTo>
                  <a:cubicBezTo>
                    <a:pt x="914" y="1109"/>
                    <a:pt x="914" y="1109"/>
                    <a:pt x="914" y="1109"/>
                  </a:cubicBezTo>
                  <a:cubicBezTo>
                    <a:pt x="0" y="1109"/>
                    <a:pt x="0" y="1109"/>
                    <a:pt x="0" y="1109"/>
                  </a:cubicBezTo>
                  <a:lnTo>
                    <a:pt x="26" y="965"/>
                  </a:lnTo>
                </a:path>
              </a:pathLst>
            </a:custGeom>
            <a:solidFill>
              <a:schemeClr val="accent1"/>
            </a:solidFill>
            <a:ln>
              <a:noFill/>
            </a:ln>
          </p:spPr>
        </p:sp>
      </p:grpSp>
      <p:sp>
        <p:nvSpPr>
          <p:cNvPr id="26" name="Plassholder for bilde 6">
            <a:extLst>
              <a:ext uri="{FF2B5EF4-FFF2-40B4-BE49-F238E27FC236}">
                <a16:creationId xmlns:a16="http://schemas.microsoft.com/office/drawing/2014/main" id="{3215288C-42AA-2B40-9C10-9F7C3A748244}"/>
              </a:ext>
            </a:extLst>
          </p:cNvPr>
          <p:cNvSpPr>
            <a:spLocks noGrp="1"/>
          </p:cNvSpPr>
          <p:nvPr>
            <p:ph type="pic" sz="quarter" idx="13"/>
          </p:nvPr>
        </p:nvSpPr>
        <p:spPr>
          <a:xfrm>
            <a:off x="7684030" y="126000"/>
            <a:ext cx="4362450" cy="2225675"/>
          </a:xfrm>
          <a:pattFill prst="wdDnDiag">
            <a:fgClr>
              <a:schemeClr val="accent4"/>
            </a:fgClr>
            <a:bgClr>
              <a:schemeClr val="accent5">
                <a:lumMod val="20000"/>
                <a:lumOff val="80000"/>
              </a:schemeClr>
            </a:bgClr>
          </a:pattFill>
        </p:spPr>
        <p:txBody>
          <a:bodyPr anchor="ctr" anchorCtr="1"/>
          <a:lstStyle>
            <a:lvl1pPr marL="0" indent="0">
              <a:buNone/>
              <a:defRPr/>
            </a:lvl1pPr>
          </a:lstStyle>
          <a:p>
            <a:r>
              <a:rPr lang="nb-NO"/>
              <a:t>Klikk på ikonet for å legge til et bilde</a:t>
            </a:r>
          </a:p>
        </p:txBody>
      </p:sp>
      <p:sp>
        <p:nvSpPr>
          <p:cNvPr id="27" name="Plassholder for bilde 6">
            <a:extLst>
              <a:ext uri="{FF2B5EF4-FFF2-40B4-BE49-F238E27FC236}">
                <a16:creationId xmlns:a16="http://schemas.microsoft.com/office/drawing/2014/main" id="{F5D68324-8FD5-2746-85A7-5A69389EFE7E}"/>
              </a:ext>
            </a:extLst>
          </p:cNvPr>
          <p:cNvSpPr>
            <a:spLocks noGrp="1"/>
          </p:cNvSpPr>
          <p:nvPr>
            <p:ph type="pic" sz="quarter" idx="14"/>
          </p:nvPr>
        </p:nvSpPr>
        <p:spPr>
          <a:xfrm>
            <a:off x="7686675" y="2479675"/>
            <a:ext cx="4362450" cy="2352675"/>
          </a:xfrm>
          <a:pattFill prst="wdDnDiag">
            <a:fgClr>
              <a:schemeClr val="accent4"/>
            </a:fgClr>
            <a:bgClr>
              <a:schemeClr val="accent5">
                <a:lumMod val="20000"/>
                <a:lumOff val="80000"/>
              </a:schemeClr>
            </a:bgClr>
          </a:pattFill>
        </p:spPr>
        <p:txBody>
          <a:bodyPr anchor="ctr" anchorCtr="1"/>
          <a:lstStyle>
            <a:lvl1pPr marL="0" indent="0">
              <a:buNone/>
              <a:defRPr/>
            </a:lvl1pPr>
          </a:lstStyle>
          <a:p>
            <a:r>
              <a:rPr lang="nb-NO"/>
              <a:t>Klikk på ikonet for å legge til et bilde</a:t>
            </a:r>
          </a:p>
        </p:txBody>
      </p:sp>
      <p:sp>
        <p:nvSpPr>
          <p:cNvPr id="29" name="Plassholder for bilde 6">
            <a:extLst>
              <a:ext uri="{FF2B5EF4-FFF2-40B4-BE49-F238E27FC236}">
                <a16:creationId xmlns:a16="http://schemas.microsoft.com/office/drawing/2014/main" id="{CFEAB300-4302-E84E-A43E-0568299113EB}"/>
              </a:ext>
            </a:extLst>
          </p:cNvPr>
          <p:cNvSpPr>
            <a:spLocks noGrp="1"/>
          </p:cNvSpPr>
          <p:nvPr>
            <p:ph type="pic" sz="quarter" idx="15"/>
          </p:nvPr>
        </p:nvSpPr>
        <p:spPr>
          <a:xfrm>
            <a:off x="7686675" y="4959350"/>
            <a:ext cx="4362450" cy="2225675"/>
          </a:xfrm>
          <a:pattFill prst="wdDnDiag">
            <a:fgClr>
              <a:schemeClr val="accent4"/>
            </a:fgClr>
            <a:bgClr>
              <a:schemeClr val="accent5">
                <a:lumMod val="20000"/>
                <a:lumOff val="80000"/>
              </a:schemeClr>
            </a:bgClr>
          </a:pattFill>
        </p:spPr>
        <p:txBody>
          <a:bodyPr anchor="ctr" anchorCtr="1"/>
          <a:lstStyle>
            <a:lvl1pPr marL="0" indent="0">
              <a:buNone/>
              <a:defRPr/>
            </a:lvl1pPr>
          </a:lstStyle>
          <a:p>
            <a:r>
              <a:rPr lang="nb-NO"/>
              <a:t>Klikk på ikonet for å legge til et bilde</a:t>
            </a:r>
          </a:p>
        </p:txBody>
      </p:sp>
    </p:spTree>
    <p:extLst>
      <p:ext uri="{BB962C8B-B14F-4D97-AF65-F5344CB8AC3E}">
        <p14:creationId xmlns:p14="http://schemas.microsoft.com/office/powerpoint/2010/main" val="15090551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overskrift bilde">
    <p:spTree>
      <p:nvGrpSpPr>
        <p:cNvPr id="1" name=""/>
        <p:cNvGrpSpPr/>
        <p:nvPr/>
      </p:nvGrpSpPr>
      <p:grpSpPr>
        <a:xfrm>
          <a:off x="0" y="0"/>
          <a:ext cx="0" cy="0"/>
          <a:chOff x="0" y="0"/>
          <a:chExt cx="0" cy="0"/>
        </a:xfrm>
      </p:grpSpPr>
      <p:sp>
        <p:nvSpPr>
          <p:cNvPr id="20" name="hvit BG">
            <a:extLst>
              <a:ext uri="{FF2B5EF4-FFF2-40B4-BE49-F238E27FC236}">
                <a16:creationId xmlns:a16="http://schemas.microsoft.com/office/drawing/2014/main" id="{E509FB90-7FEC-5949-8713-C6CF2A5CD816}"/>
              </a:ext>
            </a:extLst>
          </p:cNvPr>
          <p:cNvSpPr/>
          <p:nvPr userDrawn="1"/>
        </p:nvSpPr>
        <p:spPr>
          <a:xfrm>
            <a:off x="126999" y="123824"/>
            <a:ext cx="12747626" cy="5903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Bildeplassholder">
            <a:extLst>
              <a:ext uri="{FF2B5EF4-FFF2-40B4-BE49-F238E27FC236}">
                <a16:creationId xmlns:a16="http://schemas.microsoft.com/office/drawing/2014/main" id="{B4C39790-E1A3-AB49-98EC-3ADCBA95B207}"/>
              </a:ext>
            </a:extLst>
          </p:cNvPr>
          <p:cNvSpPr>
            <a:spLocks noGrp="1"/>
          </p:cNvSpPr>
          <p:nvPr>
            <p:ph type="pic" sz="quarter" idx="13"/>
          </p:nvPr>
        </p:nvSpPr>
        <p:spPr>
          <a:xfrm>
            <a:off x="127000" y="126000"/>
            <a:ext cx="12747625" cy="5924844"/>
          </a:xfrm>
          <a:custGeom>
            <a:avLst/>
            <a:gdLst>
              <a:gd name="connsiteX0" fmla="*/ 0 w 12747625"/>
              <a:gd name="connsiteY0" fmla="*/ 0 h 5924844"/>
              <a:gd name="connsiteX1" fmla="*/ 12747625 w 12747625"/>
              <a:gd name="connsiteY1" fmla="*/ 0 h 5924844"/>
              <a:gd name="connsiteX2" fmla="*/ 12747625 w 12747625"/>
              <a:gd name="connsiteY2" fmla="*/ 5924844 h 5924844"/>
              <a:gd name="connsiteX3" fmla="*/ 12240798 w 12747625"/>
              <a:gd name="connsiteY3" fmla="*/ 5924844 h 5924844"/>
              <a:gd name="connsiteX4" fmla="*/ 12241692 w 12747625"/>
              <a:gd name="connsiteY4" fmla="*/ 5915976 h 5924844"/>
              <a:gd name="connsiteX5" fmla="*/ 11287480 w 12747625"/>
              <a:gd name="connsiteY5" fmla="*/ 4962974 h 5924844"/>
              <a:gd name="connsiteX6" fmla="*/ 10334600 w 12747625"/>
              <a:gd name="connsiteY6" fmla="*/ 5915976 h 5924844"/>
              <a:gd name="connsiteX7" fmla="*/ 10335494 w 12747625"/>
              <a:gd name="connsiteY7" fmla="*/ 5924844 h 5924844"/>
              <a:gd name="connsiteX8" fmla="*/ 0 w 12747625"/>
              <a:gd name="connsiteY8" fmla="*/ 5924844 h 592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47625" h="5924844">
                <a:moveTo>
                  <a:pt x="0" y="0"/>
                </a:moveTo>
                <a:lnTo>
                  <a:pt x="12747625" y="0"/>
                </a:lnTo>
                <a:lnTo>
                  <a:pt x="12747625" y="5924844"/>
                </a:lnTo>
                <a:lnTo>
                  <a:pt x="12240798" y="5924844"/>
                </a:lnTo>
                <a:lnTo>
                  <a:pt x="12241692" y="5915976"/>
                </a:lnTo>
                <a:cubicBezTo>
                  <a:pt x="12241692" y="5388830"/>
                  <a:pt x="11814505" y="4962974"/>
                  <a:pt x="11287480" y="4962974"/>
                </a:cubicBezTo>
                <a:cubicBezTo>
                  <a:pt x="10761787" y="4962974"/>
                  <a:pt x="10334600" y="5388830"/>
                  <a:pt x="10334600" y="5915976"/>
                </a:cubicBezTo>
                <a:lnTo>
                  <a:pt x="10335494" y="5924844"/>
                </a:lnTo>
                <a:lnTo>
                  <a:pt x="0" y="5924844"/>
                </a:lnTo>
                <a:close/>
              </a:path>
            </a:pathLst>
          </a:custGeom>
          <a:pattFill prst="wdDnDiag">
            <a:fgClr>
              <a:schemeClr val="accent4"/>
            </a:fgClr>
            <a:bgClr>
              <a:schemeClr val="accent5">
                <a:lumMod val="20000"/>
                <a:lumOff val="80000"/>
              </a:schemeClr>
            </a:bgClr>
          </a:pattFill>
        </p:spPr>
        <p:txBody>
          <a:bodyPr wrap="square" anchor="ctr" anchorCtr="1">
            <a:noAutofit/>
          </a:bodyPr>
          <a:lstStyle>
            <a:lvl1pPr marL="0" indent="0">
              <a:buNone/>
              <a:defRPr/>
            </a:lvl1pPr>
          </a:lstStyle>
          <a:p>
            <a:r>
              <a:rPr lang="nb-NO"/>
              <a:t>Klikk på ikonet for å legge til et bilde</a:t>
            </a:r>
          </a:p>
        </p:txBody>
      </p:sp>
      <p:grpSp>
        <p:nvGrpSpPr>
          <p:cNvPr id="17" name="Stor logo">
            <a:extLst>
              <a:ext uri="{FF2B5EF4-FFF2-40B4-BE49-F238E27FC236}">
                <a16:creationId xmlns:a16="http://schemas.microsoft.com/office/drawing/2014/main" id="{FB6EFDFA-48FA-8044-BEEC-420B62E75A3D}"/>
              </a:ext>
            </a:extLst>
          </p:cNvPr>
          <p:cNvGrpSpPr/>
          <p:nvPr userDrawn="1"/>
        </p:nvGrpSpPr>
        <p:grpSpPr>
          <a:xfrm>
            <a:off x="10461250" y="5088209"/>
            <a:ext cx="1907213" cy="1905882"/>
            <a:chOff x="6490447" y="638601"/>
            <a:chExt cx="6042211" cy="6037995"/>
          </a:xfrm>
        </p:grpSpPr>
        <p:sp>
          <p:nvSpPr>
            <p:cNvPr id="10" name="bg rund">
              <a:extLst>
                <a:ext uri="{FF2B5EF4-FFF2-40B4-BE49-F238E27FC236}">
                  <a16:creationId xmlns:a16="http://schemas.microsoft.com/office/drawing/2014/main" id="{9A3EFB53-9A33-0042-B134-FA3022226136}"/>
                </a:ext>
              </a:extLst>
            </p:cNvPr>
            <p:cNvSpPr/>
            <p:nvPr userDrawn="1"/>
          </p:nvSpPr>
          <p:spPr>
            <a:xfrm>
              <a:off x="6490447" y="638601"/>
              <a:ext cx="6042211" cy="6037995"/>
            </a:xfrm>
            <a:custGeom>
              <a:avLst/>
              <a:gdLst/>
              <a:ahLst/>
              <a:cxnLst/>
              <a:rect l="0" t="0" r="r" b="b"/>
              <a:pathLst>
                <a:path w="15760" h="15749">
                  <a:moveTo>
                    <a:pt x="15759" y="7875"/>
                  </a:moveTo>
                  <a:lnTo>
                    <a:pt x="15759" y="7875"/>
                  </a:lnTo>
                  <a:cubicBezTo>
                    <a:pt x="15759" y="12229"/>
                    <a:pt x="12229" y="15748"/>
                    <a:pt x="7874" y="15748"/>
                  </a:cubicBezTo>
                  <a:cubicBezTo>
                    <a:pt x="3530" y="15748"/>
                    <a:pt x="0" y="12230"/>
                    <a:pt x="0" y="7875"/>
                  </a:cubicBezTo>
                  <a:cubicBezTo>
                    <a:pt x="0" y="3519"/>
                    <a:pt x="3530" y="0"/>
                    <a:pt x="7874" y="0"/>
                  </a:cubicBezTo>
                  <a:cubicBezTo>
                    <a:pt x="12229" y="0"/>
                    <a:pt x="15759" y="3519"/>
                    <a:pt x="15759" y="7875"/>
                  </a:cubicBezTo>
                </a:path>
              </a:pathLst>
            </a:custGeom>
            <a:solidFill>
              <a:schemeClr val="bg1"/>
            </a:solidFill>
            <a:ln>
              <a:noFill/>
            </a:ln>
          </p:spPr>
        </p:sp>
        <p:sp>
          <p:nvSpPr>
            <p:cNvPr id="11" name="Dråpe venstre">
              <a:extLst>
                <a:ext uri="{FF2B5EF4-FFF2-40B4-BE49-F238E27FC236}">
                  <a16:creationId xmlns:a16="http://schemas.microsoft.com/office/drawing/2014/main" id="{C8C8A967-EFED-354D-9A0E-45FF3A1AA51E}"/>
                </a:ext>
              </a:extLst>
            </p:cNvPr>
            <p:cNvSpPr/>
            <p:nvPr userDrawn="1"/>
          </p:nvSpPr>
          <p:spPr>
            <a:xfrm>
              <a:off x="7194400" y="4237367"/>
              <a:ext cx="474635" cy="496873"/>
            </a:xfrm>
            <a:custGeom>
              <a:avLst/>
              <a:gdLst/>
              <a:ahLst/>
              <a:cxnLst/>
              <a:rect l="0" t="0" r="r" b="b"/>
              <a:pathLst>
                <a:path w="1238" h="1296">
                  <a:moveTo>
                    <a:pt x="802" y="997"/>
                  </a:moveTo>
                  <a:lnTo>
                    <a:pt x="802" y="997"/>
                  </a:lnTo>
                  <a:cubicBezTo>
                    <a:pt x="1237" y="630"/>
                    <a:pt x="1192" y="0"/>
                    <a:pt x="1111" y="0"/>
                  </a:cubicBezTo>
                  <a:cubicBezTo>
                    <a:pt x="1043" y="11"/>
                    <a:pt x="1020" y="538"/>
                    <a:pt x="527" y="642"/>
                  </a:cubicBezTo>
                  <a:cubicBezTo>
                    <a:pt x="435" y="664"/>
                    <a:pt x="0" y="687"/>
                    <a:pt x="68" y="1008"/>
                  </a:cubicBezTo>
                  <a:cubicBezTo>
                    <a:pt x="171" y="1295"/>
                    <a:pt x="596" y="1192"/>
                    <a:pt x="802" y="997"/>
                  </a:cubicBezTo>
                </a:path>
              </a:pathLst>
            </a:custGeom>
            <a:solidFill>
              <a:srgbClr val="80C7DF"/>
            </a:solidFill>
            <a:ln>
              <a:noFill/>
            </a:ln>
          </p:spPr>
        </p:sp>
        <p:sp>
          <p:nvSpPr>
            <p:cNvPr id="12" name="swosh">
              <a:extLst>
                <a:ext uri="{FF2B5EF4-FFF2-40B4-BE49-F238E27FC236}">
                  <a16:creationId xmlns:a16="http://schemas.microsoft.com/office/drawing/2014/main" id="{6C8F152E-05A3-0741-8643-2C2172A5F1D8}"/>
                </a:ext>
              </a:extLst>
            </p:cNvPr>
            <p:cNvSpPr/>
            <p:nvPr userDrawn="1"/>
          </p:nvSpPr>
          <p:spPr>
            <a:xfrm>
              <a:off x="8921185" y="4795198"/>
              <a:ext cx="3133055" cy="774063"/>
            </a:xfrm>
            <a:custGeom>
              <a:avLst/>
              <a:gdLst/>
              <a:ahLst/>
              <a:cxnLst/>
              <a:rect l="0" t="0" r="r" b="b"/>
              <a:pathLst>
                <a:path w="8172" h="2019">
                  <a:moveTo>
                    <a:pt x="504" y="1525"/>
                  </a:moveTo>
                  <a:lnTo>
                    <a:pt x="504" y="1525"/>
                  </a:lnTo>
                  <a:cubicBezTo>
                    <a:pt x="1077" y="1169"/>
                    <a:pt x="1833" y="906"/>
                    <a:pt x="3919" y="1181"/>
                  </a:cubicBezTo>
                  <a:cubicBezTo>
                    <a:pt x="5122" y="1342"/>
                    <a:pt x="5902" y="1387"/>
                    <a:pt x="6578" y="1204"/>
                  </a:cubicBezTo>
                  <a:cubicBezTo>
                    <a:pt x="7827" y="871"/>
                    <a:pt x="8068" y="0"/>
                    <a:pt x="8137" y="35"/>
                  </a:cubicBezTo>
                  <a:cubicBezTo>
                    <a:pt x="8171" y="46"/>
                    <a:pt x="8160" y="619"/>
                    <a:pt x="7609" y="1169"/>
                  </a:cubicBezTo>
                  <a:cubicBezTo>
                    <a:pt x="7002" y="1777"/>
                    <a:pt x="6028" y="1960"/>
                    <a:pt x="5145" y="1903"/>
                  </a:cubicBezTo>
                  <a:cubicBezTo>
                    <a:pt x="3415" y="1800"/>
                    <a:pt x="2280" y="1101"/>
                    <a:pt x="596" y="1708"/>
                  </a:cubicBezTo>
                  <a:cubicBezTo>
                    <a:pt x="183" y="1869"/>
                    <a:pt x="23" y="2018"/>
                    <a:pt x="11" y="1995"/>
                  </a:cubicBezTo>
                  <a:cubicBezTo>
                    <a:pt x="0" y="1960"/>
                    <a:pt x="149" y="1754"/>
                    <a:pt x="504" y="1525"/>
                  </a:cubicBezTo>
                </a:path>
              </a:pathLst>
            </a:custGeom>
            <a:solidFill>
              <a:schemeClr val="accent2"/>
            </a:solidFill>
            <a:ln>
              <a:noFill/>
            </a:ln>
          </p:spPr>
        </p:sp>
        <p:sp>
          <p:nvSpPr>
            <p:cNvPr id="13" name="Fiske-">
              <a:extLst>
                <a:ext uri="{FF2B5EF4-FFF2-40B4-BE49-F238E27FC236}">
                  <a16:creationId xmlns:a16="http://schemas.microsoft.com/office/drawing/2014/main" id="{D5601CBF-6B24-8E40-9040-227261C4AEE0}"/>
                </a:ext>
              </a:extLst>
            </p:cNvPr>
            <p:cNvSpPr/>
            <p:nvPr userDrawn="1"/>
          </p:nvSpPr>
          <p:spPr>
            <a:xfrm>
              <a:off x="6737017" y="2259845"/>
              <a:ext cx="4719519" cy="2148895"/>
            </a:xfrm>
            <a:custGeom>
              <a:avLst/>
              <a:gdLst/>
              <a:ahLst/>
              <a:cxnLst/>
              <a:rect l="0" t="0" r="r" b="b"/>
              <a:pathLst>
                <a:path w="12310" h="5605">
                  <a:moveTo>
                    <a:pt x="9409" y="2866"/>
                  </a:moveTo>
                  <a:lnTo>
                    <a:pt x="9409" y="2866"/>
                  </a:lnTo>
                  <a:cubicBezTo>
                    <a:pt x="9455" y="2866"/>
                    <a:pt x="9455" y="2866"/>
                    <a:pt x="9455" y="2866"/>
                  </a:cubicBezTo>
                  <a:cubicBezTo>
                    <a:pt x="9994" y="2809"/>
                    <a:pt x="10246" y="2018"/>
                    <a:pt x="10235" y="1662"/>
                  </a:cubicBezTo>
                  <a:cubicBezTo>
                    <a:pt x="10223" y="1559"/>
                    <a:pt x="10166" y="1537"/>
                    <a:pt x="10097" y="1548"/>
                  </a:cubicBezTo>
                  <a:cubicBezTo>
                    <a:pt x="9868" y="1605"/>
                    <a:pt x="9547" y="2270"/>
                    <a:pt x="9409" y="2866"/>
                  </a:cubicBezTo>
                  <a:moveTo>
                    <a:pt x="10521" y="2935"/>
                  </a:moveTo>
                  <a:lnTo>
                    <a:pt x="10521" y="2935"/>
                  </a:lnTo>
                  <a:cubicBezTo>
                    <a:pt x="10498" y="3130"/>
                    <a:pt x="10349" y="3485"/>
                    <a:pt x="10040" y="3759"/>
                  </a:cubicBezTo>
                  <a:cubicBezTo>
                    <a:pt x="9857" y="3931"/>
                    <a:pt x="9639" y="4023"/>
                    <a:pt x="9421" y="4046"/>
                  </a:cubicBezTo>
                  <a:cubicBezTo>
                    <a:pt x="9008" y="4091"/>
                    <a:pt x="8653" y="3851"/>
                    <a:pt x="8653" y="3267"/>
                  </a:cubicBezTo>
                  <a:cubicBezTo>
                    <a:pt x="8665" y="2236"/>
                    <a:pt x="9582" y="1399"/>
                    <a:pt x="10189" y="1330"/>
                  </a:cubicBezTo>
                  <a:cubicBezTo>
                    <a:pt x="10556" y="1284"/>
                    <a:pt x="10716" y="1491"/>
                    <a:pt x="10716" y="1777"/>
                  </a:cubicBezTo>
                  <a:cubicBezTo>
                    <a:pt x="10705" y="2236"/>
                    <a:pt x="10258" y="2912"/>
                    <a:pt x="9570" y="2981"/>
                  </a:cubicBezTo>
                  <a:cubicBezTo>
                    <a:pt x="9513" y="2992"/>
                    <a:pt x="9444" y="2992"/>
                    <a:pt x="9386" y="2992"/>
                  </a:cubicBezTo>
                  <a:cubicBezTo>
                    <a:pt x="9364" y="3107"/>
                    <a:pt x="9352" y="3210"/>
                    <a:pt x="9352" y="3290"/>
                  </a:cubicBezTo>
                  <a:cubicBezTo>
                    <a:pt x="9352" y="3577"/>
                    <a:pt x="9409" y="3759"/>
                    <a:pt x="9650" y="3725"/>
                  </a:cubicBezTo>
                  <a:cubicBezTo>
                    <a:pt x="9983" y="3679"/>
                    <a:pt x="10304" y="3130"/>
                    <a:pt x="10395" y="2958"/>
                  </a:cubicBezTo>
                  <a:cubicBezTo>
                    <a:pt x="10418" y="2900"/>
                    <a:pt x="10453" y="2809"/>
                    <a:pt x="10475" y="2797"/>
                  </a:cubicBezTo>
                  <a:cubicBezTo>
                    <a:pt x="10510" y="2763"/>
                    <a:pt x="10544" y="2809"/>
                    <a:pt x="10521" y="2935"/>
                  </a:cubicBezTo>
                  <a:moveTo>
                    <a:pt x="4345" y="1433"/>
                  </a:moveTo>
                  <a:lnTo>
                    <a:pt x="4345" y="1433"/>
                  </a:lnTo>
                  <a:cubicBezTo>
                    <a:pt x="4115" y="1376"/>
                    <a:pt x="3909" y="1582"/>
                    <a:pt x="3966" y="1812"/>
                  </a:cubicBezTo>
                  <a:cubicBezTo>
                    <a:pt x="3989" y="1926"/>
                    <a:pt x="4081" y="2018"/>
                    <a:pt x="4195" y="2052"/>
                  </a:cubicBezTo>
                  <a:cubicBezTo>
                    <a:pt x="4436" y="2098"/>
                    <a:pt x="4631" y="1903"/>
                    <a:pt x="4585" y="1662"/>
                  </a:cubicBezTo>
                  <a:cubicBezTo>
                    <a:pt x="4551" y="1548"/>
                    <a:pt x="4459" y="1456"/>
                    <a:pt x="4345" y="1433"/>
                  </a:cubicBezTo>
                  <a:moveTo>
                    <a:pt x="8069" y="1903"/>
                  </a:moveTo>
                  <a:lnTo>
                    <a:pt x="8069" y="1903"/>
                  </a:lnTo>
                  <a:cubicBezTo>
                    <a:pt x="7828" y="1880"/>
                    <a:pt x="7495" y="2373"/>
                    <a:pt x="7301" y="2855"/>
                  </a:cubicBezTo>
                  <a:cubicBezTo>
                    <a:pt x="7931" y="2671"/>
                    <a:pt x="8172" y="2247"/>
                    <a:pt x="8172" y="2029"/>
                  </a:cubicBezTo>
                  <a:cubicBezTo>
                    <a:pt x="8172" y="1949"/>
                    <a:pt x="8137" y="1915"/>
                    <a:pt x="8069" y="1903"/>
                  </a:cubicBezTo>
                  <a:moveTo>
                    <a:pt x="8825" y="1858"/>
                  </a:moveTo>
                  <a:lnTo>
                    <a:pt x="8825" y="1858"/>
                  </a:lnTo>
                  <a:cubicBezTo>
                    <a:pt x="8825" y="2190"/>
                    <a:pt x="8481" y="2671"/>
                    <a:pt x="7736" y="2855"/>
                  </a:cubicBezTo>
                  <a:cubicBezTo>
                    <a:pt x="8149" y="3004"/>
                    <a:pt x="8080" y="3416"/>
                    <a:pt x="8229" y="3748"/>
                  </a:cubicBezTo>
                  <a:cubicBezTo>
                    <a:pt x="8412" y="4149"/>
                    <a:pt x="8687" y="4023"/>
                    <a:pt x="8676" y="4091"/>
                  </a:cubicBezTo>
                  <a:cubicBezTo>
                    <a:pt x="8665" y="4149"/>
                    <a:pt x="8550" y="4241"/>
                    <a:pt x="8424" y="4287"/>
                  </a:cubicBezTo>
                  <a:cubicBezTo>
                    <a:pt x="8114" y="4378"/>
                    <a:pt x="7862" y="4241"/>
                    <a:pt x="7748" y="4103"/>
                  </a:cubicBezTo>
                  <a:cubicBezTo>
                    <a:pt x="7461" y="3782"/>
                    <a:pt x="7587" y="3187"/>
                    <a:pt x="7233" y="3027"/>
                  </a:cubicBezTo>
                  <a:cubicBezTo>
                    <a:pt x="7084" y="3428"/>
                    <a:pt x="6981" y="3851"/>
                    <a:pt x="6958" y="4103"/>
                  </a:cubicBezTo>
                  <a:cubicBezTo>
                    <a:pt x="6843" y="4160"/>
                    <a:pt x="6659" y="4241"/>
                    <a:pt x="6522" y="4252"/>
                  </a:cubicBezTo>
                  <a:cubicBezTo>
                    <a:pt x="6384" y="4263"/>
                    <a:pt x="6270" y="4218"/>
                    <a:pt x="6270" y="4011"/>
                  </a:cubicBezTo>
                  <a:cubicBezTo>
                    <a:pt x="6270" y="3828"/>
                    <a:pt x="6568" y="2729"/>
                    <a:pt x="6809" y="1789"/>
                  </a:cubicBezTo>
                  <a:lnTo>
                    <a:pt x="6809" y="1789"/>
                  </a:lnTo>
                  <a:lnTo>
                    <a:pt x="6854" y="1628"/>
                  </a:lnTo>
                  <a:cubicBezTo>
                    <a:pt x="6912" y="1468"/>
                    <a:pt x="7004" y="1181"/>
                    <a:pt x="7141" y="872"/>
                  </a:cubicBezTo>
                  <a:cubicBezTo>
                    <a:pt x="7358" y="413"/>
                    <a:pt x="7667" y="253"/>
                    <a:pt x="7908" y="161"/>
                  </a:cubicBezTo>
                  <a:cubicBezTo>
                    <a:pt x="8080" y="104"/>
                    <a:pt x="8321" y="81"/>
                    <a:pt x="8332" y="161"/>
                  </a:cubicBezTo>
                  <a:cubicBezTo>
                    <a:pt x="8344" y="241"/>
                    <a:pt x="8103" y="390"/>
                    <a:pt x="7839" y="883"/>
                  </a:cubicBezTo>
                  <a:cubicBezTo>
                    <a:pt x="7690" y="1158"/>
                    <a:pt x="7415" y="1858"/>
                    <a:pt x="7335" y="2201"/>
                  </a:cubicBezTo>
                  <a:cubicBezTo>
                    <a:pt x="7324" y="2224"/>
                    <a:pt x="7289" y="2396"/>
                    <a:pt x="7266" y="2465"/>
                  </a:cubicBezTo>
                  <a:cubicBezTo>
                    <a:pt x="7621" y="1834"/>
                    <a:pt x="8137" y="1548"/>
                    <a:pt x="8435" y="1514"/>
                  </a:cubicBezTo>
                  <a:cubicBezTo>
                    <a:pt x="8687" y="1479"/>
                    <a:pt x="8837" y="1640"/>
                    <a:pt x="8825" y="1858"/>
                  </a:cubicBezTo>
                  <a:moveTo>
                    <a:pt x="11530" y="1227"/>
                  </a:moveTo>
                  <a:lnTo>
                    <a:pt x="11530" y="1227"/>
                  </a:lnTo>
                  <a:cubicBezTo>
                    <a:pt x="10980" y="1502"/>
                    <a:pt x="10946" y="2213"/>
                    <a:pt x="11049" y="2213"/>
                  </a:cubicBezTo>
                  <a:cubicBezTo>
                    <a:pt x="11117" y="2213"/>
                    <a:pt x="11243" y="1686"/>
                    <a:pt x="11713" y="1697"/>
                  </a:cubicBezTo>
                  <a:cubicBezTo>
                    <a:pt x="11816" y="1686"/>
                    <a:pt x="12286" y="1800"/>
                    <a:pt x="12309" y="1433"/>
                  </a:cubicBezTo>
                  <a:cubicBezTo>
                    <a:pt x="12286" y="1101"/>
                    <a:pt x="11816" y="1078"/>
                    <a:pt x="11530" y="1227"/>
                  </a:cubicBezTo>
                  <a:moveTo>
                    <a:pt x="4321" y="2579"/>
                  </a:moveTo>
                  <a:lnTo>
                    <a:pt x="4321" y="2579"/>
                  </a:lnTo>
                  <a:cubicBezTo>
                    <a:pt x="4253" y="2190"/>
                    <a:pt x="3840" y="2236"/>
                    <a:pt x="3771" y="2236"/>
                  </a:cubicBezTo>
                  <a:cubicBezTo>
                    <a:pt x="3703" y="2247"/>
                    <a:pt x="2877" y="2350"/>
                    <a:pt x="2820" y="2362"/>
                  </a:cubicBezTo>
                  <a:cubicBezTo>
                    <a:pt x="2832" y="2339"/>
                    <a:pt x="2832" y="2339"/>
                    <a:pt x="2832" y="2339"/>
                  </a:cubicBezTo>
                  <a:cubicBezTo>
                    <a:pt x="2912" y="2029"/>
                    <a:pt x="2981" y="1743"/>
                    <a:pt x="3049" y="1514"/>
                  </a:cubicBezTo>
                  <a:cubicBezTo>
                    <a:pt x="3095" y="1376"/>
                    <a:pt x="3164" y="1170"/>
                    <a:pt x="3370" y="1009"/>
                  </a:cubicBezTo>
                  <a:cubicBezTo>
                    <a:pt x="3393" y="1009"/>
                    <a:pt x="3393" y="1009"/>
                    <a:pt x="3393" y="1009"/>
                  </a:cubicBezTo>
                  <a:cubicBezTo>
                    <a:pt x="3817" y="952"/>
                    <a:pt x="4195" y="837"/>
                    <a:pt x="4482" y="700"/>
                  </a:cubicBezTo>
                  <a:cubicBezTo>
                    <a:pt x="4734" y="585"/>
                    <a:pt x="4952" y="345"/>
                    <a:pt x="5032" y="184"/>
                  </a:cubicBezTo>
                  <a:cubicBezTo>
                    <a:pt x="5066" y="127"/>
                    <a:pt x="5090" y="46"/>
                    <a:pt x="5055" y="35"/>
                  </a:cubicBezTo>
                  <a:cubicBezTo>
                    <a:pt x="5009" y="0"/>
                    <a:pt x="4791" y="299"/>
                    <a:pt x="4104" y="402"/>
                  </a:cubicBezTo>
                  <a:cubicBezTo>
                    <a:pt x="3645" y="482"/>
                    <a:pt x="3141" y="390"/>
                    <a:pt x="2740" y="436"/>
                  </a:cubicBezTo>
                  <a:cubicBezTo>
                    <a:pt x="1548" y="574"/>
                    <a:pt x="0" y="1628"/>
                    <a:pt x="173" y="2797"/>
                  </a:cubicBezTo>
                  <a:cubicBezTo>
                    <a:pt x="230" y="3118"/>
                    <a:pt x="528" y="3485"/>
                    <a:pt x="963" y="3347"/>
                  </a:cubicBezTo>
                  <a:cubicBezTo>
                    <a:pt x="1147" y="3290"/>
                    <a:pt x="1284" y="3118"/>
                    <a:pt x="1341" y="2981"/>
                  </a:cubicBezTo>
                  <a:cubicBezTo>
                    <a:pt x="769" y="2912"/>
                    <a:pt x="585" y="2385"/>
                    <a:pt x="734" y="1892"/>
                  </a:cubicBezTo>
                  <a:cubicBezTo>
                    <a:pt x="929" y="1250"/>
                    <a:pt x="1490" y="1170"/>
                    <a:pt x="2098" y="1112"/>
                  </a:cubicBezTo>
                  <a:cubicBezTo>
                    <a:pt x="2407" y="1078"/>
                    <a:pt x="2694" y="1066"/>
                    <a:pt x="2981" y="1044"/>
                  </a:cubicBezTo>
                  <a:cubicBezTo>
                    <a:pt x="2671" y="1216"/>
                    <a:pt x="2465" y="1422"/>
                    <a:pt x="2385" y="1548"/>
                  </a:cubicBezTo>
                  <a:cubicBezTo>
                    <a:pt x="2258" y="1743"/>
                    <a:pt x="2132" y="2064"/>
                    <a:pt x="2018" y="2430"/>
                  </a:cubicBezTo>
                  <a:cubicBezTo>
                    <a:pt x="2006" y="2465"/>
                    <a:pt x="2006" y="2465"/>
                    <a:pt x="2006" y="2465"/>
                  </a:cubicBezTo>
                  <a:cubicBezTo>
                    <a:pt x="1651" y="2499"/>
                    <a:pt x="1651" y="2499"/>
                    <a:pt x="1651" y="2499"/>
                  </a:cubicBezTo>
                  <a:cubicBezTo>
                    <a:pt x="1444" y="2522"/>
                    <a:pt x="1387" y="2488"/>
                    <a:pt x="1376" y="2522"/>
                  </a:cubicBezTo>
                  <a:cubicBezTo>
                    <a:pt x="1341" y="2579"/>
                    <a:pt x="1490" y="2786"/>
                    <a:pt x="1731" y="2775"/>
                  </a:cubicBezTo>
                  <a:cubicBezTo>
                    <a:pt x="1915" y="2763"/>
                    <a:pt x="1915" y="2763"/>
                    <a:pt x="1915" y="2763"/>
                  </a:cubicBezTo>
                  <a:cubicBezTo>
                    <a:pt x="1571" y="3908"/>
                    <a:pt x="1238" y="5364"/>
                    <a:pt x="562" y="5421"/>
                  </a:cubicBezTo>
                  <a:cubicBezTo>
                    <a:pt x="424" y="5433"/>
                    <a:pt x="379" y="5387"/>
                    <a:pt x="367" y="5433"/>
                  </a:cubicBezTo>
                  <a:cubicBezTo>
                    <a:pt x="367" y="5501"/>
                    <a:pt x="493" y="5604"/>
                    <a:pt x="688" y="5604"/>
                  </a:cubicBezTo>
                  <a:cubicBezTo>
                    <a:pt x="1777" y="5604"/>
                    <a:pt x="2361" y="3931"/>
                    <a:pt x="2728" y="2671"/>
                  </a:cubicBezTo>
                  <a:cubicBezTo>
                    <a:pt x="3599" y="2568"/>
                    <a:pt x="3599" y="2568"/>
                    <a:pt x="3599" y="2568"/>
                  </a:cubicBezTo>
                  <a:cubicBezTo>
                    <a:pt x="3622" y="2568"/>
                    <a:pt x="3668" y="2557"/>
                    <a:pt x="3691" y="2591"/>
                  </a:cubicBezTo>
                  <a:cubicBezTo>
                    <a:pt x="3714" y="2614"/>
                    <a:pt x="3703" y="2660"/>
                    <a:pt x="3680" y="2706"/>
                  </a:cubicBezTo>
                  <a:cubicBezTo>
                    <a:pt x="3496" y="3199"/>
                    <a:pt x="3175" y="3759"/>
                    <a:pt x="3244" y="4149"/>
                  </a:cubicBezTo>
                  <a:cubicBezTo>
                    <a:pt x="3267" y="4355"/>
                    <a:pt x="3370" y="4516"/>
                    <a:pt x="3496" y="4607"/>
                  </a:cubicBezTo>
                  <a:cubicBezTo>
                    <a:pt x="3588" y="4687"/>
                    <a:pt x="3806" y="4745"/>
                    <a:pt x="3863" y="4699"/>
                  </a:cubicBezTo>
                  <a:cubicBezTo>
                    <a:pt x="3920" y="4653"/>
                    <a:pt x="3714" y="4516"/>
                    <a:pt x="3794" y="4183"/>
                  </a:cubicBezTo>
                  <a:cubicBezTo>
                    <a:pt x="3932" y="3520"/>
                    <a:pt x="4367" y="2889"/>
                    <a:pt x="4321" y="2579"/>
                  </a:cubicBezTo>
                  <a:moveTo>
                    <a:pt x="6155" y="3588"/>
                  </a:moveTo>
                  <a:lnTo>
                    <a:pt x="6155" y="3588"/>
                  </a:lnTo>
                  <a:cubicBezTo>
                    <a:pt x="6155" y="4103"/>
                    <a:pt x="5662" y="4527"/>
                    <a:pt x="5021" y="4550"/>
                  </a:cubicBezTo>
                  <a:cubicBezTo>
                    <a:pt x="4585" y="4562"/>
                    <a:pt x="4138" y="4378"/>
                    <a:pt x="4149" y="3874"/>
                  </a:cubicBezTo>
                  <a:cubicBezTo>
                    <a:pt x="4149" y="3554"/>
                    <a:pt x="4379" y="3290"/>
                    <a:pt x="4700" y="3256"/>
                  </a:cubicBezTo>
                  <a:cubicBezTo>
                    <a:pt x="4780" y="3244"/>
                    <a:pt x="4906" y="3267"/>
                    <a:pt x="4941" y="3347"/>
                  </a:cubicBezTo>
                  <a:cubicBezTo>
                    <a:pt x="4700" y="3485"/>
                    <a:pt x="4585" y="3713"/>
                    <a:pt x="4585" y="3908"/>
                  </a:cubicBezTo>
                  <a:cubicBezTo>
                    <a:pt x="4585" y="4241"/>
                    <a:pt x="4814" y="4367"/>
                    <a:pt x="5055" y="4344"/>
                  </a:cubicBezTo>
                  <a:cubicBezTo>
                    <a:pt x="5307" y="4321"/>
                    <a:pt x="5548" y="4126"/>
                    <a:pt x="5559" y="3828"/>
                  </a:cubicBezTo>
                  <a:cubicBezTo>
                    <a:pt x="5559" y="3474"/>
                    <a:pt x="4814" y="3050"/>
                    <a:pt x="4814" y="2671"/>
                  </a:cubicBezTo>
                  <a:cubicBezTo>
                    <a:pt x="4826" y="2224"/>
                    <a:pt x="5479" y="1846"/>
                    <a:pt x="5915" y="1800"/>
                  </a:cubicBezTo>
                  <a:cubicBezTo>
                    <a:pt x="6144" y="1777"/>
                    <a:pt x="6304" y="1869"/>
                    <a:pt x="6316" y="2029"/>
                  </a:cubicBezTo>
                  <a:cubicBezTo>
                    <a:pt x="6327" y="2133"/>
                    <a:pt x="6270" y="2270"/>
                    <a:pt x="6018" y="2339"/>
                  </a:cubicBezTo>
                  <a:cubicBezTo>
                    <a:pt x="5961" y="2075"/>
                    <a:pt x="5777" y="2064"/>
                    <a:pt x="5594" y="2098"/>
                  </a:cubicBezTo>
                  <a:cubicBezTo>
                    <a:pt x="5537" y="2110"/>
                    <a:pt x="5445" y="2144"/>
                    <a:pt x="5399" y="2167"/>
                  </a:cubicBezTo>
                  <a:cubicBezTo>
                    <a:pt x="5387" y="2201"/>
                    <a:pt x="5387" y="2236"/>
                    <a:pt x="5387" y="2270"/>
                  </a:cubicBezTo>
                  <a:cubicBezTo>
                    <a:pt x="5387" y="2729"/>
                    <a:pt x="6167" y="3050"/>
                    <a:pt x="6155" y="3588"/>
                  </a:cubicBezTo>
                </a:path>
              </a:pathLst>
            </a:custGeom>
            <a:solidFill>
              <a:schemeClr val="accent1"/>
            </a:solidFill>
            <a:ln>
              <a:noFill/>
            </a:ln>
          </p:spPr>
          <p:txBody>
            <a:bodyPr/>
            <a:lstStyle/>
            <a:p>
              <a:endParaRPr lang="nb-NO"/>
            </a:p>
          </p:txBody>
        </p:sp>
        <p:sp>
          <p:nvSpPr>
            <p:cNvPr id="14" name="sprell">
              <a:extLst>
                <a:ext uri="{FF2B5EF4-FFF2-40B4-BE49-F238E27FC236}">
                  <a16:creationId xmlns:a16="http://schemas.microsoft.com/office/drawing/2014/main" id="{5CC6B21E-BFA9-F34E-A0E1-3383DFB506AD}"/>
                </a:ext>
              </a:extLst>
            </p:cNvPr>
            <p:cNvSpPr/>
            <p:nvPr userDrawn="1"/>
          </p:nvSpPr>
          <p:spPr>
            <a:xfrm>
              <a:off x="7642199" y="2962981"/>
              <a:ext cx="4482201" cy="2773054"/>
            </a:xfrm>
            <a:custGeom>
              <a:avLst/>
              <a:gdLst/>
              <a:ahLst/>
              <a:cxnLst/>
              <a:rect l="0" t="0" r="r" b="b"/>
              <a:pathLst>
                <a:path w="11691" h="7233">
                  <a:moveTo>
                    <a:pt x="4597" y="3370"/>
                  </a:moveTo>
                  <a:lnTo>
                    <a:pt x="4597" y="3370"/>
                  </a:lnTo>
                  <a:cubicBezTo>
                    <a:pt x="4574" y="3094"/>
                    <a:pt x="4448" y="2922"/>
                    <a:pt x="4150" y="2957"/>
                  </a:cubicBezTo>
                  <a:cubicBezTo>
                    <a:pt x="3909" y="2980"/>
                    <a:pt x="3576" y="3152"/>
                    <a:pt x="3256" y="3633"/>
                  </a:cubicBezTo>
                  <a:cubicBezTo>
                    <a:pt x="3267" y="3576"/>
                    <a:pt x="3382" y="3129"/>
                    <a:pt x="3176" y="3049"/>
                  </a:cubicBezTo>
                  <a:cubicBezTo>
                    <a:pt x="3015" y="2980"/>
                    <a:pt x="2705" y="3037"/>
                    <a:pt x="2522" y="3198"/>
                  </a:cubicBezTo>
                  <a:cubicBezTo>
                    <a:pt x="2396" y="3301"/>
                    <a:pt x="2316" y="3484"/>
                    <a:pt x="2384" y="3484"/>
                  </a:cubicBezTo>
                  <a:cubicBezTo>
                    <a:pt x="2430" y="3495"/>
                    <a:pt x="2580" y="3358"/>
                    <a:pt x="2614" y="3461"/>
                  </a:cubicBezTo>
                  <a:cubicBezTo>
                    <a:pt x="2637" y="3507"/>
                    <a:pt x="2602" y="3622"/>
                    <a:pt x="2568" y="3736"/>
                  </a:cubicBezTo>
                  <a:cubicBezTo>
                    <a:pt x="2408" y="4309"/>
                    <a:pt x="1788" y="6659"/>
                    <a:pt x="1777" y="6934"/>
                  </a:cubicBezTo>
                  <a:cubicBezTo>
                    <a:pt x="1777" y="7152"/>
                    <a:pt x="1892" y="7232"/>
                    <a:pt x="2041" y="7221"/>
                  </a:cubicBezTo>
                  <a:cubicBezTo>
                    <a:pt x="2213" y="7221"/>
                    <a:pt x="2362" y="7152"/>
                    <a:pt x="2465" y="7026"/>
                  </a:cubicBezTo>
                  <a:cubicBezTo>
                    <a:pt x="2476" y="6567"/>
                    <a:pt x="2568" y="5948"/>
                    <a:pt x="3107" y="4263"/>
                  </a:cubicBezTo>
                  <a:cubicBezTo>
                    <a:pt x="3233" y="3862"/>
                    <a:pt x="3497" y="3415"/>
                    <a:pt x="3794" y="3381"/>
                  </a:cubicBezTo>
                  <a:cubicBezTo>
                    <a:pt x="3852" y="3370"/>
                    <a:pt x="3875" y="3461"/>
                    <a:pt x="3875" y="3599"/>
                  </a:cubicBezTo>
                  <a:cubicBezTo>
                    <a:pt x="3875" y="4172"/>
                    <a:pt x="3600" y="4814"/>
                    <a:pt x="3439" y="5089"/>
                  </a:cubicBezTo>
                  <a:cubicBezTo>
                    <a:pt x="3221" y="5433"/>
                    <a:pt x="2935" y="5364"/>
                    <a:pt x="2935" y="5421"/>
                  </a:cubicBezTo>
                  <a:cubicBezTo>
                    <a:pt x="2923" y="5456"/>
                    <a:pt x="3004" y="5547"/>
                    <a:pt x="3210" y="5559"/>
                  </a:cubicBezTo>
                  <a:cubicBezTo>
                    <a:pt x="3519" y="5582"/>
                    <a:pt x="3840" y="5410"/>
                    <a:pt x="4115" y="4963"/>
                  </a:cubicBezTo>
                  <a:cubicBezTo>
                    <a:pt x="4390" y="4527"/>
                    <a:pt x="4620" y="3805"/>
                    <a:pt x="4597" y="3370"/>
                  </a:cubicBezTo>
                  <a:moveTo>
                    <a:pt x="5673" y="3988"/>
                  </a:moveTo>
                  <a:lnTo>
                    <a:pt x="5673" y="3988"/>
                  </a:lnTo>
                  <a:cubicBezTo>
                    <a:pt x="5902" y="3370"/>
                    <a:pt x="6246" y="2980"/>
                    <a:pt x="6819" y="2578"/>
                  </a:cubicBezTo>
                  <a:cubicBezTo>
                    <a:pt x="6876" y="2544"/>
                    <a:pt x="6968" y="2487"/>
                    <a:pt x="6968" y="2464"/>
                  </a:cubicBezTo>
                  <a:cubicBezTo>
                    <a:pt x="6968" y="2429"/>
                    <a:pt x="6865" y="2429"/>
                    <a:pt x="6728" y="2464"/>
                  </a:cubicBezTo>
                  <a:cubicBezTo>
                    <a:pt x="6120" y="2659"/>
                    <a:pt x="5708" y="3209"/>
                    <a:pt x="5708" y="3209"/>
                  </a:cubicBezTo>
                  <a:cubicBezTo>
                    <a:pt x="5719" y="3106"/>
                    <a:pt x="5730" y="2808"/>
                    <a:pt x="5524" y="2739"/>
                  </a:cubicBezTo>
                  <a:cubicBezTo>
                    <a:pt x="5306" y="2682"/>
                    <a:pt x="4997" y="2796"/>
                    <a:pt x="4860" y="3014"/>
                  </a:cubicBezTo>
                  <a:cubicBezTo>
                    <a:pt x="4814" y="3083"/>
                    <a:pt x="4780" y="3174"/>
                    <a:pt x="4792" y="3266"/>
                  </a:cubicBezTo>
                  <a:cubicBezTo>
                    <a:pt x="4792" y="3301"/>
                    <a:pt x="4814" y="3381"/>
                    <a:pt x="4837" y="3381"/>
                  </a:cubicBezTo>
                  <a:cubicBezTo>
                    <a:pt x="4849" y="3392"/>
                    <a:pt x="4883" y="3346"/>
                    <a:pt x="4940" y="3301"/>
                  </a:cubicBezTo>
                  <a:cubicBezTo>
                    <a:pt x="4997" y="3232"/>
                    <a:pt x="5088" y="3198"/>
                    <a:pt x="5112" y="3232"/>
                  </a:cubicBezTo>
                  <a:cubicBezTo>
                    <a:pt x="5134" y="3243"/>
                    <a:pt x="5123" y="3301"/>
                    <a:pt x="5112" y="3346"/>
                  </a:cubicBezTo>
                  <a:cubicBezTo>
                    <a:pt x="5031" y="3679"/>
                    <a:pt x="4734" y="4573"/>
                    <a:pt x="4757" y="4859"/>
                  </a:cubicBezTo>
                  <a:cubicBezTo>
                    <a:pt x="4814" y="5352"/>
                    <a:pt x="5260" y="5479"/>
                    <a:pt x="5387" y="5421"/>
                  </a:cubicBezTo>
                  <a:cubicBezTo>
                    <a:pt x="5455" y="5387"/>
                    <a:pt x="5409" y="5283"/>
                    <a:pt x="5478" y="4779"/>
                  </a:cubicBezTo>
                  <a:cubicBezTo>
                    <a:pt x="5524" y="4435"/>
                    <a:pt x="5627" y="4115"/>
                    <a:pt x="5673" y="3988"/>
                  </a:cubicBezTo>
                  <a:moveTo>
                    <a:pt x="10327" y="2716"/>
                  </a:moveTo>
                  <a:lnTo>
                    <a:pt x="10327" y="2716"/>
                  </a:lnTo>
                  <a:cubicBezTo>
                    <a:pt x="10648" y="1833"/>
                    <a:pt x="11244" y="826"/>
                    <a:pt x="11369" y="596"/>
                  </a:cubicBezTo>
                  <a:cubicBezTo>
                    <a:pt x="11484" y="413"/>
                    <a:pt x="11690" y="161"/>
                    <a:pt x="11679" y="81"/>
                  </a:cubicBezTo>
                  <a:cubicBezTo>
                    <a:pt x="11656" y="0"/>
                    <a:pt x="11335" y="12"/>
                    <a:pt x="11026" y="161"/>
                  </a:cubicBezTo>
                  <a:cubicBezTo>
                    <a:pt x="10808" y="276"/>
                    <a:pt x="10625" y="459"/>
                    <a:pt x="10441" y="734"/>
                  </a:cubicBezTo>
                  <a:cubicBezTo>
                    <a:pt x="10006" y="1376"/>
                    <a:pt x="9639" y="2441"/>
                    <a:pt x="9490" y="3106"/>
                  </a:cubicBezTo>
                  <a:cubicBezTo>
                    <a:pt x="9375" y="3610"/>
                    <a:pt x="9352" y="4057"/>
                    <a:pt x="9467" y="4470"/>
                  </a:cubicBezTo>
                  <a:cubicBezTo>
                    <a:pt x="9605" y="4940"/>
                    <a:pt x="9983" y="5204"/>
                    <a:pt x="10086" y="5192"/>
                  </a:cubicBezTo>
                  <a:cubicBezTo>
                    <a:pt x="10155" y="5180"/>
                    <a:pt x="10074" y="5031"/>
                    <a:pt x="10017" y="4607"/>
                  </a:cubicBezTo>
                  <a:cubicBezTo>
                    <a:pt x="9925" y="3874"/>
                    <a:pt x="10212" y="3037"/>
                    <a:pt x="10327" y="2716"/>
                  </a:cubicBezTo>
                  <a:moveTo>
                    <a:pt x="9134" y="2716"/>
                  </a:moveTo>
                  <a:lnTo>
                    <a:pt x="9134" y="2716"/>
                  </a:lnTo>
                  <a:cubicBezTo>
                    <a:pt x="9455" y="1651"/>
                    <a:pt x="9811" y="1044"/>
                    <a:pt x="9948" y="803"/>
                  </a:cubicBezTo>
                  <a:cubicBezTo>
                    <a:pt x="10109" y="516"/>
                    <a:pt x="10292" y="333"/>
                    <a:pt x="10269" y="264"/>
                  </a:cubicBezTo>
                  <a:cubicBezTo>
                    <a:pt x="10246" y="207"/>
                    <a:pt x="9994" y="218"/>
                    <a:pt x="9673" y="356"/>
                  </a:cubicBezTo>
                  <a:cubicBezTo>
                    <a:pt x="9455" y="448"/>
                    <a:pt x="9249" y="608"/>
                    <a:pt x="9043" y="929"/>
                  </a:cubicBezTo>
                  <a:cubicBezTo>
                    <a:pt x="8756" y="1399"/>
                    <a:pt x="8504" y="2189"/>
                    <a:pt x="8332" y="3071"/>
                  </a:cubicBezTo>
                  <a:cubicBezTo>
                    <a:pt x="8229" y="3610"/>
                    <a:pt x="8172" y="4080"/>
                    <a:pt x="8264" y="4458"/>
                  </a:cubicBezTo>
                  <a:cubicBezTo>
                    <a:pt x="8367" y="4951"/>
                    <a:pt x="8791" y="5318"/>
                    <a:pt x="8917" y="5272"/>
                  </a:cubicBezTo>
                  <a:cubicBezTo>
                    <a:pt x="8974" y="5249"/>
                    <a:pt x="8894" y="5112"/>
                    <a:pt x="8848" y="4642"/>
                  </a:cubicBezTo>
                  <a:cubicBezTo>
                    <a:pt x="8791" y="3988"/>
                    <a:pt x="9077" y="2899"/>
                    <a:pt x="9134" y="2716"/>
                  </a:cubicBezTo>
                  <a:moveTo>
                    <a:pt x="6785" y="4103"/>
                  </a:moveTo>
                  <a:lnTo>
                    <a:pt x="6785" y="4103"/>
                  </a:lnTo>
                  <a:cubicBezTo>
                    <a:pt x="6831" y="4103"/>
                    <a:pt x="6831" y="4103"/>
                    <a:pt x="6831" y="4103"/>
                  </a:cubicBezTo>
                  <a:cubicBezTo>
                    <a:pt x="7369" y="4046"/>
                    <a:pt x="7622" y="3255"/>
                    <a:pt x="7610" y="2899"/>
                  </a:cubicBezTo>
                  <a:cubicBezTo>
                    <a:pt x="7610" y="2796"/>
                    <a:pt x="7541" y="2773"/>
                    <a:pt x="7472" y="2785"/>
                  </a:cubicBezTo>
                  <a:cubicBezTo>
                    <a:pt x="7243" y="2842"/>
                    <a:pt x="6922" y="3507"/>
                    <a:pt x="6785" y="4103"/>
                  </a:cubicBezTo>
                  <a:moveTo>
                    <a:pt x="7908" y="4160"/>
                  </a:moveTo>
                  <a:lnTo>
                    <a:pt x="7908" y="4160"/>
                  </a:lnTo>
                  <a:cubicBezTo>
                    <a:pt x="7874" y="4366"/>
                    <a:pt x="7736" y="4722"/>
                    <a:pt x="7427" y="4997"/>
                  </a:cubicBezTo>
                  <a:cubicBezTo>
                    <a:pt x="7232" y="5158"/>
                    <a:pt x="7014" y="5261"/>
                    <a:pt x="6797" y="5283"/>
                  </a:cubicBezTo>
                  <a:cubicBezTo>
                    <a:pt x="6395" y="5329"/>
                    <a:pt x="6028" y="5089"/>
                    <a:pt x="6028" y="4504"/>
                  </a:cubicBezTo>
                  <a:cubicBezTo>
                    <a:pt x="6040" y="3461"/>
                    <a:pt x="6957" y="2624"/>
                    <a:pt x="7564" y="2556"/>
                  </a:cubicBezTo>
                  <a:cubicBezTo>
                    <a:pt x="7931" y="2521"/>
                    <a:pt x="8092" y="2728"/>
                    <a:pt x="8092" y="3014"/>
                  </a:cubicBezTo>
                  <a:cubicBezTo>
                    <a:pt x="8092" y="3473"/>
                    <a:pt x="7645" y="4137"/>
                    <a:pt x="6945" y="4218"/>
                  </a:cubicBezTo>
                  <a:cubicBezTo>
                    <a:pt x="6888" y="4229"/>
                    <a:pt x="6819" y="4229"/>
                    <a:pt x="6762" y="4229"/>
                  </a:cubicBezTo>
                  <a:cubicBezTo>
                    <a:pt x="6751" y="4332"/>
                    <a:pt x="6739" y="4435"/>
                    <a:pt x="6728" y="4527"/>
                  </a:cubicBezTo>
                  <a:cubicBezTo>
                    <a:pt x="6728" y="4814"/>
                    <a:pt x="6785" y="4986"/>
                    <a:pt x="7025" y="4963"/>
                  </a:cubicBezTo>
                  <a:cubicBezTo>
                    <a:pt x="7358" y="4917"/>
                    <a:pt x="7679" y="4366"/>
                    <a:pt x="7771" y="4195"/>
                  </a:cubicBezTo>
                  <a:cubicBezTo>
                    <a:pt x="7805" y="4126"/>
                    <a:pt x="7839" y="4046"/>
                    <a:pt x="7851" y="4034"/>
                  </a:cubicBezTo>
                  <a:cubicBezTo>
                    <a:pt x="7885" y="4000"/>
                    <a:pt x="7920" y="4046"/>
                    <a:pt x="7908" y="4160"/>
                  </a:cubicBezTo>
                  <a:moveTo>
                    <a:pt x="2018" y="5054"/>
                  </a:moveTo>
                  <a:lnTo>
                    <a:pt x="2018" y="5054"/>
                  </a:lnTo>
                  <a:cubicBezTo>
                    <a:pt x="2018" y="5628"/>
                    <a:pt x="1456" y="6097"/>
                    <a:pt x="895" y="6109"/>
                  </a:cubicBezTo>
                  <a:cubicBezTo>
                    <a:pt x="459" y="6121"/>
                    <a:pt x="0" y="5903"/>
                    <a:pt x="0" y="5341"/>
                  </a:cubicBezTo>
                  <a:cubicBezTo>
                    <a:pt x="0" y="4986"/>
                    <a:pt x="230" y="4699"/>
                    <a:pt x="551" y="4665"/>
                  </a:cubicBezTo>
                  <a:cubicBezTo>
                    <a:pt x="642" y="4653"/>
                    <a:pt x="757" y="4687"/>
                    <a:pt x="792" y="4768"/>
                  </a:cubicBezTo>
                  <a:cubicBezTo>
                    <a:pt x="562" y="4928"/>
                    <a:pt x="448" y="5180"/>
                    <a:pt x="448" y="5398"/>
                  </a:cubicBezTo>
                  <a:cubicBezTo>
                    <a:pt x="448" y="5754"/>
                    <a:pt x="688" y="5903"/>
                    <a:pt x="929" y="5880"/>
                  </a:cubicBezTo>
                  <a:cubicBezTo>
                    <a:pt x="1170" y="5857"/>
                    <a:pt x="1422" y="5639"/>
                    <a:pt x="1422" y="5307"/>
                  </a:cubicBezTo>
                  <a:cubicBezTo>
                    <a:pt x="1422" y="4917"/>
                    <a:pt x="665" y="4447"/>
                    <a:pt x="665" y="4011"/>
                  </a:cubicBezTo>
                  <a:cubicBezTo>
                    <a:pt x="665" y="3518"/>
                    <a:pt x="1307" y="3094"/>
                    <a:pt x="1754" y="3060"/>
                  </a:cubicBezTo>
                  <a:cubicBezTo>
                    <a:pt x="1960" y="3049"/>
                    <a:pt x="2178" y="3152"/>
                    <a:pt x="2178" y="3324"/>
                  </a:cubicBezTo>
                  <a:cubicBezTo>
                    <a:pt x="2178" y="3415"/>
                    <a:pt x="2155" y="3610"/>
                    <a:pt x="1869" y="3667"/>
                  </a:cubicBezTo>
                  <a:cubicBezTo>
                    <a:pt x="1834" y="3427"/>
                    <a:pt x="1605" y="3381"/>
                    <a:pt x="1399" y="3404"/>
                  </a:cubicBezTo>
                  <a:cubicBezTo>
                    <a:pt x="1342" y="3415"/>
                    <a:pt x="1284" y="3427"/>
                    <a:pt x="1238" y="3461"/>
                  </a:cubicBezTo>
                  <a:cubicBezTo>
                    <a:pt x="1227" y="3507"/>
                    <a:pt x="1227" y="3541"/>
                    <a:pt x="1227" y="3576"/>
                  </a:cubicBezTo>
                  <a:cubicBezTo>
                    <a:pt x="1227" y="4091"/>
                    <a:pt x="2018" y="4458"/>
                    <a:pt x="2018" y="5054"/>
                  </a:cubicBezTo>
                </a:path>
              </a:pathLst>
            </a:custGeom>
            <a:solidFill>
              <a:schemeClr val="tx2"/>
            </a:solidFill>
            <a:ln>
              <a:noFill/>
            </a:ln>
          </p:spPr>
        </p:sp>
        <p:sp>
          <p:nvSpPr>
            <p:cNvPr id="15" name="Fisk">
              <a:extLst>
                <a:ext uri="{FF2B5EF4-FFF2-40B4-BE49-F238E27FC236}">
                  <a16:creationId xmlns:a16="http://schemas.microsoft.com/office/drawing/2014/main" id="{9C2BF338-FC22-804C-90B0-B53EC9488D7E}"/>
                </a:ext>
              </a:extLst>
            </p:cNvPr>
            <p:cNvSpPr/>
            <p:nvPr userDrawn="1"/>
          </p:nvSpPr>
          <p:spPr>
            <a:xfrm>
              <a:off x="8754410" y="1249231"/>
              <a:ext cx="1696112" cy="1538541"/>
            </a:xfrm>
            <a:custGeom>
              <a:avLst/>
              <a:gdLst/>
              <a:ahLst/>
              <a:cxnLst/>
              <a:rect l="0" t="0" r="r" b="b"/>
              <a:pathLst>
                <a:path w="4424" h="4013">
                  <a:moveTo>
                    <a:pt x="3609" y="654"/>
                  </a:moveTo>
                  <a:lnTo>
                    <a:pt x="3609" y="654"/>
                  </a:lnTo>
                  <a:cubicBezTo>
                    <a:pt x="3517" y="676"/>
                    <a:pt x="3437" y="745"/>
                    <a:pt x="3414" y="848"/>
                  </a:cubicBezTo>
                  <a:cubicBezTo>
                    <a:pt x="3368" y="1043"/>
                    <a:pt x="3540" y="1204"/>
                    <a:pt x="3735" y="1169"/>
                  </a:cubicBezTo>
                  <a:cubicBezTo>
                    <a:pt x="3827" y="1147"/>
                    <a:pt x="3907" y="1066"/>
                    <a:pt x="3930" y="963"/>
                  </a:cubicBezTo>
                  <a:cubicBezTo>
                    <a:pt x="3975" y="780"/>
                    <a:pt x="3803" y="608"/>
                    <a:pt x="3609" y="654"/>
                  </a:cubicBezTo>
                  <a:moveTo>
                    <a:pt x="4423" y="906"/>
                  </a:moveTo>
                  <a:lnTo>
                    <a:pt x="4423" y="906"/>
                  </a:lnTo>
                  <a:cubicBezTo>
                    <a:pt x="4400" y="1238"/>
                    <a:pt x="4262" y="1444"/>
                    <a:pt x="4067" y="1559"/>
                  </a:cubicBezTo>
                  <a:cubicBezTo>
                    <a:pt x="3964" y="1547"/>
                    <a:pt x="3850" y="1513"/>
                    <a:pt x="3781" y="1444"/>
                  </a:cubicBezTo>
                  <a:cubicBezTo>
                    <a:pt x="3781" y="1444"/>
                    <a:pt x="3781" y="1571"/>
                    <a:pt x="3838" y="1662"/>
                  </a:cubicBezTo>
                  <a:cubicBezTo>
                    <a:pt x="3403" y="1800"/>
                    <a:pt x="2829" y="1685"/>
                    <a:pt x="2646" y="1697"/>
                  </a:cubicBezTo>
                  <a:cubicBezTo>
                    <a:pt x="2623" y="1697"/>
                    <a:pt x="2600" y="1697"/>
                    <a:pt x="2566" y="1697"/>
                  </a:cubicBezTo>
                  <a:cubicBezTo>
                    <a:pt x="2520" y="1846"/>
                    <a:pt x="2405" y="2029"/>
                    <a:pt x="2119" y="2098"/>
                  </a:cubicBezTo>
                  <a:cubicBezTo>
                    <a:pt x="2119" y="2098"/>
                    <a:pt x="2062" y="1937"/>
                    <a:pt x="2153" y="1765"/>
                  </a:cubicBezTo>
                  <a:cubicBezTo>
                    <a:pt x="1501" y="1972"/>
                    <a:pt x="1031" y="2602"/>
                    <a:pt x="813" y="2969"/>
                  </a:cubicBezTo>
                  <a:cubicBezTo>
                    <a:pt x="1375" y="3588"/>
                    <a:pt x="928" y="4012"/>
                    <a:pt x="928" y="4012"/>
                  </a:cubicBezTo>
                  <a:cubicBezTo>
                    <a:pt x="675" y="3794"/>
                    <a:pt x="607" y="3553"/>
                    <a:pt x="618" y="3359"/>
                  </a:cubicBezTo>
                  <a:cubicBezTo>
                    <a:pt x="424" y="3806"/>
                    <a:pt x="0" y="3760"/>
                    <a:pt x="0" y="3760"/>
                  </a:cubicBezTo>
                  <a:cubicBezTo>
                    <a:pt x="11" y="3152"/>
                    <a:pt x="458" y="2981"/>
                    <a:pt x="641" y="2935"/>
                  </a:cubicBezTo>
                  <a:cubicBezTo>
                    <a:pt x="630" y="2350"/>
                    <a:pt x="733" y="1078"/>
                    <a:pt x="1810" y="436"/>
                  </a:cubicBezTo>
                  <a:cubicBezTo>
                    <a:pt x="1616" y="413"/>
                    <a:pt x="1524" y="275"/>
                    <a:pt x="1524" y="275"/>
                  </a:cubicBezTo>
                  <a:cubicBezTo>
                    <a:pt x="1845" y="0"/>
                    <a:pt x="2130" y="138"/>
                    <a:pt x="2256" y="218"/>
                  </a:cubicBezTo>
                  <a:cubicBezTo>
                    <a:pt x="3116" y="23"/>
                    <a:pt x="3987" y="218"/>
                    <a:pt x="4423" y="906"/>
                  </a:cubicBezTo>
                  <a:moveTo>
                    <a:pt x="3803" y="803"/>
                  </a:moveTo>
                  <a:lnTo>
                    <a:pt x="3803" y="803"/>
                  </a:lnTo>
                  <a:cubicBezTo>
                    <a:pt x="3827" y="883"/>
                    <a:pt x="3758" y="951"/>
                    <a:pt x="3678" y="929"/>
                  </a:cubicBezTo>
                  <a:cubicBezTo>
                    <a:pt x="3643" y="917"/>
                    <a:pt x="3609" y="894"/>
                    <a:pt x="3597" y="848"/>
                  </a:cubicBezTo>
                  <a:cubicBezTo>
                    <a:pt x="3586" y="780"/>
                    <a:pt x="3655" y="699"/>
                    <a:pt x="3735" y="722"/>
                  </a:cubicBezTo>
                  <a:cubicBezTo>
                    <a:pt x="3769" y="734"/>
                    <a:pt x="3803" y="768"/>
                    <a:pt x="3803" y="803"/>
                  </a:cubicBezTo>
                </a:path>
              </a:pathLst>
            </a:custGeom>
            <a:solidFill>
              <a:srgbClr val="80C7DF"/>
            </a:solidFill>
            <a:ln>
              <a:noFill/>
            </a:ln>
          </p:spPr>
        </p:sp>
      </p:grpSp>
      <p:sp>
        <p:nvSpPr>
          <p:cNvPr id="16" name="Tittel 1">
            <a:extLst>
              <a:ext uri="{FF2B5EF4-FFF2-40B4-BE49-F238E27FC236}">
                <a16:creationId xmlns:a16="http://schemas.microsoft.com/office/drawing/2014/main" id="{2155E99F-5395-954F-BE99-72C2AD07BFA4}"/>
              </a:ext>
            </a:extLst>
          </p:cNvPr>
          <p:cNvSpPr>
            <a:spLocks noGrp="1"/>
          </p:cNvSpPr>
          <p:nvPr>
            <p:ph type="title"/>
          </p:nvPr>
        </p:nvSpPr>
        <p:spPr>
          <a:xfrm>
            <a:off x="548476" y="6130430"/>
            <a:ext cx="9650927" cy="875309"/>
          </a:xfrm>
        </p:spPr>
        <p:txBody>
          <a:bodyPr anchor="b">
            <a:normAutofit/>
          </a:bodyPr>
          <a:lstStyle>
            <a:lvl1pPr>
              <a:defRPr sz="3600">
                <a:solidFill>
                  <a:schemeClr val="bg1"/>
                </a:solidFill>
              </a:defRPr>
            </a:lvl1pPr>
          </a:lstStyle>
          <a:p>
            <a:r>
              <a:rPr lang="nb-NO"/>
              <a:t>Klikk for å redigere tittelstil</a:t>
            </a:r>
          </a:p>
        </p:txBody>
      </p:sp>
    </p:spTree>
    <p:extLst>
      <p:ext uri="{BB962C8B-B14F-4D97-AF65-F5344CB8AC3E}">
        <p14:creationId xmlns:p14="http://schemas.microsoft.com/office/powerpoint/2010/main" val="940553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C648647D-9AEB-C24F-82D0-01EB111231ED}"/>
              </a:ext>
            </a:extLst>
          </p:cNvPr>
          <p:cNvSpPr>
            <a:spLocks noGrp="1"/>
          </p:cNvSpPr>
          <p:nvPr>
            <p:ph type="pic" sz="quarter" idx="13"/>
          </p:nvPr>
        </p:nvSpPr>
        <p:spPr>
          <a:xfrm>
            <a:off x="127000" y="126000"/>
            <a:ext cx="12747625" cy="7064375"/>
          </a:xfrm>
          <a:pattFill prst="wdDnDiag">
            <a:fgClr>
              <a:schemeClr val="accent4"/>
            </a:fgClr>
            <a:bgClr>
              <a:schemeClr val="accent5">
                <a:lumMod val="20000"/>
                <a:lumOff val="80000"/>
              </a:schemeClr>
            </a:bgClr>
          </a:pattFill>
        </p:spPr>
        <p:txBody>
          <a:bodyPr anchor="ctr" anchorCtr="1"/>
          <a:lstStyle>
            <a:lvl1pPr marL="0" indent="0">
              <a:buNone/>
              <a:defRPr/>
            </a:lvl1pPr>
          </a:lstStyle>
          <a:p>
            <a:r>
              <a:rPr lang="nb-NO"/>
              <a:t>Klikk på ikonet for å legge til et bilde</a:t>
            </a:r>
          </a:p>
        </p:txBody>
      </p:sp>
      <p:sp>
        <p:nvSpPr>
          <p:cNvPr id="2" name="Plassholder for dato 1">
            <a:extLst>
              <a:ext uri="{FF2B5EF4-FFF2-40B4-BE49-F238E27FC236}">
                <a16:creationId xmlns:a16="http://schemas.microsoft.com/office/drawing/2014/main" id="{DF64B302-24FB-B94F-9980-98D3D733B9FE}"/>
              </a:ext>
            </a:extLst>
          </p:cNvPr>
          <p:cNvSpPr>
            <a:spLocks noGrp="1"/>
          </p:cNvSpPr>
          <p:nvPr>
            <p:ph type="dt" sz="half" idx="14"/>
          </p:nvPr>
        </p:nvSpPr>
        <p:spPr/>
        <p:txBody>
          <a:bodyPr/>
          <a:lstStyle/>
          <a:p>
            <a:fld id="{33759E6F-2648-ED47-BC59-81D52F3BEF7D}" type="datetime1">
              <a:rPr lang="nb-NO" smtClean="0"/>
              <a:t>08.10.2024</a:t>
            </a:fld>
            <a:endParaRPr lang="nb-NO"/>
          </a:p>
        </p:txBody>
      </p:sp>
      <p:sp>
        <p:nvSpPr>
          <p:cNvPr id="3" name="Plassholder for bunntekst 2">
            <a:extLst>
              <a:ext uri="{FF2B5EF4-FFF2-40B4-BE49-F238E27FC236}">
                <a16:creationId xmlns:a16="http://schemas.microsoft.com/office/drawing/2014/main" id="{DBAF8CF0-C013-884E-AED5-D3FD9D5010B5}"/>
              </a:ext>
            </a:extLst>
          </p:cNvPr>
          <p:cNvSpPr>
            <a:spLocks noGrp="1"/>
          </p:cNvSpPr>
          <p:nvPr>
            <p:ph type="ftr" sz="quarter" idx="15"/>
          </p:nvPr>
        </p:nvSpPr>
        <p:spPr/>
        <p:txBody>
          <a:bodyPr/>
          <a:lstStyle/>
          <a:p>
            <a:endParaRPr lang="nb-NO"/>
          </a:p>
        </p:txBody>
      </p:sp>
      <p:sp>
        <p:nvSpPr>
          <p:cNvPr id="4" name="Plassholder for lysbildenummer 3">
            <a:extLst>
              <a:ext uri="{FF2B5EF4-FFF2-40B4-BE49-F238E27FC236}">
                <a16:creationId xmlns:a16="http://schemas.microsoft.com/office/drawing/2014/main" id="{59A52FE8-5CDB-294A-9D73-018FF287D7F0}"/>
              </a:ext>
            </a:extLst>
          </p:cNvPr>
          <p:cNvSpPr>
            <a:spLocks noGrp="1"/>
          </p:cNvSpPr>
          <p:nvPr>
            <p:ph type="sldNum" sz="quarter" idx="16"/>
          </p:nvPr>
        </p:nvSpPr>
        <p:spPr/>
        <p:txBody>
          <a:bodyPr/>
          <a:lstStyle/>
          <a:p>
            <a:fld id="{9B5C7680-3B79-CC42-9245-3C9325FA2940}" type="slidenum">
              <a:rPr lang="nb-NO" smtClean="0"/>
              <a:pPr/>
              <a:t>‹#›</a:t>
            </a:fld>
            <a:r>
              <a:rPr lang="nb-NO"/>
              <a:t> </a:t>
            </a:r>
          </a:p>
        </p:txBody>
      </p:sp>
    </p:spTree>
    <p:extLst>
      <p:ext uri="{BB962C8B-B14F-4D97-AF65-F5344CB8AC3E}">
        <p14:creationId xmlns:p14="http://schemas.microsoft.com/office/powerpoint/2010/main" val="6826326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ldekkende, 2 bilder">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C648647D-9AEB-C24F-82D0-01EB111231ED}"/>
              </a:ext>
            </a:extLst>
          </p:cNvPr>
          <p:cNvSpPr>
            <a:spLocks noGrp="1"/>
          </p:cNvSpPr>
          <p:nvPr>
            <p:ph type="pic" sz="quarter" idx="13"/>
          </p:nvPr>
        </p:nvSpPr>
        <p:spPr>
          <a:xfrm>
            <a:off x="127001" y="126000"/>
            <a:ext cx="5187950" cy="7064375"/>
          </a:xfrm>
          <a:pattFill prst="wdDnDiag">
            <a:fgClr>
              <a:schemeClr val="accent4"/>
            </a:fgClr>
            <a:bgClr>
              <a:schemeClr val="accent5">
                <a:lumMod val="20000"/>
                <a:lumOff val="80000"/>
              </a:schemeClr>
            </a:bgClr>
          </a:pattFill>
        </p:spPr>
        <p:txBody>
          <a:bodyPr anchor="ctr" anchorCtr="1"/>
          <a:lstStyle>
            <a:lvl1pPr marL="0" indent="0">
              <a:buNone/>
              <a:defRPr/>
            </a:lvl1pPr>
          </a:lstStyle>
          <a:p>
            <a:r>
              <a:rPr lang="nb-NO"/>
              <a:t>Klikk på ikonet for å legge til et bilde</a:t>
            </a:r>
          </a:p>
        </p:txBody>
      </p:sp>
      <p:sp>
        <p:nvSpPr>
          <p:cNvPr id="8" name="Plassholder for bilde 6">
            <a:extLst>
              <a:ext uri="{FF2B5EF4-FFF2-40B4-BE49-F238E27FC236}">
                <a16:creationId xmlns:a16="http://schemas.microsoft.com/office/drawing/2014/main" id="{249E8F40-E6A8-7E41-83C3-6093CAE0C710}"/>
              </a:ext>
            </a:extLst>
          </p:cNvPr>
          <p:cNvSpPr>
            <a:spLocks noGrp="1"/>
          </p:cNvSpPr>
          <p:nvPr>
            <p:ph type="pic" sz="quarter" idx="14"/>
          </p:nvPr>
        </p:nvSpPr>
        <p:spPr>
          <a:xfrm>
            <a:off x="5456959" y="125412"/>
            <a:ext cx="7417665" cy="7064375"/>
          </a:xfrm>
          <a:pattFill prst="wdDnDiag">
            <a:fgClr>
              <a:schemeClr val="accent4"/>
            </a:fgClr>
            <a:bgClr>
              <a:schemeClr val="accent5">
                <a:lumMod val="20000"/>
                <a:lumOff val="80000"/>
              </a:schemeClr>
            </a:bgClr>
          </a:pattFill>
        </p:spPr>
        <p:txBody>
          <a:bodyPr anchor="ctr" anchorCtr="1"/>
          <a:lstStyle>
            <a:lvl1pPr marL="0" indent="0">
              <a:buNone/>
              <a:defRPr/>
            </a:lvl1pPr>
          </a:lstStyle>
          <a:p>
            <a:r>
              <a:rPr lang="nb-NO"/>
              <a:t>Klikk på ikonet for å legge til et bilde</a:t>
            </a:r>
          </a:p>
        </p:txBody>
      </p:sp>
      <p:sp>
        <p:nvSpPr>
          <p:cNvPr id="2" name="Plassholder for dato 1">
            <a:extLst>
              <a:ext uri="{FF2B5EF4-FFF2-40B4-BE49-F238E27FC236}">
                <a16:creationId xmlns:a16="http://schemas.microsoft.com/office/drawing/2014/main" id="{84D5836A-757C-7C49-AFCE-B7A0CEB2BED5}"/>
              </a:ext>
            </a:extLst>
          </p:cNvPr>
          <p:cNvSpPr>
            <a:spLocks noGrp="1"/>
          </p:cNvSpPr>
          <p:nvPr>
            <p:ph type="dt" sz="half" idx="15"/>
          </p:nvPr>
        </p:nvSpPr>
        <p:spPr/>
        <p:txBody>
          <a:bodyPr/>
          <a:lstStyle/>
          <a:p>
            <a:fld id="{AB7E5A4D-4C99-F248-AA4F-0A672F959EB1}" type="datetime1">
              <a:rPr lang="nb-NO" smtClean="0"/>
              <a:t>08.10.2024</a:t>
            </a:fld>
            <a:endParaRPr lang="nb-NO"/>
          </a:p>
        </p:txBody>
      </p:sp>
      <p:sp>
        <p:nvSpPr>
          <p:cNvPr id="3" name="Plassholder for bunntekst 2">
            <a:extLst>
              <a:ext uri="{FF2B5EF4-FFF2-40B4-BE49-F238E27FC236}">
                <a16:creationId xmlns:a16="http://schemas.microsoft.com/office/drawing/2014/main" id="{456F97D1-6123-934C-B46E-0D61CCE5E4B5}"/>
              </a:ext>
            </a:extLst>
          </p:cNvPr>
          <p:cNvSpPr>
            <a:spLocks noGrp="1"/>
          </p:cNvSpPr>
          <p:nvPr>
            <p:ph type="ftr" sz="quarter" idx="16"/>
          </p:nvPr>
        </p:nvSpPr>
        <p:spPr/>
        <p:txBody>
          <a:bodyPr/>
          <a:lstStyle/>
          <a:p>
            <a:endParaRPr lang="nb-NO"/>
          </a:p>
        </p:txBody>
      </p:sp>
      <p:sp>
        <p:nvSpPr>
          <p:cNvPr id="4" name="Plassholder for lysbildenummer 3">
            <a:extLst>
              <a:ext uri="{FF2B5EF4-FFF2-40B4-BE49-F238E27FC236}">
                <a16:creationId xmlns:a16="http://schemas.microsoft.com/office/drawing/2014/main" id="{5B3FDDDC-1681-1C4B-A1DB-DED1419EE720}"/>
              </a:ext>
            </a:extLst>
          </p:cNvPr>
          <p:cNvSpPr>
            <a:spLocks noGrp="1"/>
          </p:cNvSpPr>
          <p:nvPr>
            <p:ph type="sldNum" sz="quarter" idx="17"/>
          </p:nvPr>
        </p:nvSpPr>
        <p:spPr/>
        <p:txBody>
          <a:bodyPr/>
          <a:lstStyle/>
          <a:p>
            <a:fld id="{9B5C7680-3B79-CC42-9245-3C9325FA2940}" type="slidenum">
              <a:rPr lang="nb-NO" smtClean="0"/>
              <a:pPr/>
              <a:t>‹#›</a:t>
            </a:fld>
            <a:r>
              <a:rPr lang="nb-NO"/>
              <a:t> </a:t>
            </a:r>
          </a:p>
        </p:txBody>
      </p:sp>
    </p:spTree>
    <p:extLst>
      <p:ext uri="{BB962C8B-B14F-4D97-AF65-F5344CB8AC3E}">
        <p14:creationId xmlns:p14="http://schemas.microsoft.com/office/powerpoint/2010/main" val="3219121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A04B15-BD08-CC49-8487-FD897E519A4F}"/>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F9432DB-0436-E446-A338-BD3983DA9E30}"/>
              </a:ext>
            </a:extLst>
          </p:cNvPr>
          <p:cNvSpPr>
            <a:spLocks noGrp="1"/>
          </p:cNvSpPr>
          <p:nvPr>
            <p:ph type="dt" sz="half" idx="10"/>
          </p:nvPr>
        </p:nvSpPr>
        <p:spPr/>
        <p:txBody>
          <a:bodyPr/>
          <a:lstStyle/>
          <a:p>
            <a:fld id="{FAC78076-F7A4-D24B-A0C3-8E684EFFB245}" type="datetime1">
              <a:rPr lang="nb-NO" smtClean="0"/>
              <a:t>08.10.2024</a:t>
            </a:fld>
            <a:endParaRPr lang="nb-NO"/>
          </a:p>
        </p:txBody>
      </p:sp>
      <p:sp>
        <p:nvSpPr>
          <p:cNvPr id="4" name="Plassholder for bunntekst 3">
            <a:extLst>
              <a:ext uri="{FF2B5EF4-FFF2-40B4-BE49-F238E27FC236}">
                <a16:creationId xmlns:a16="http://schemas.microsoft.com/office/drawing/2014/main" id="{E852053B-D1D1-1F4C-8F4B-5B3ACED67327}"/>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90720EB2-53AE-0041-A1D5-B6AC36EC41B4}"/>
              </a:ext>
            </a:extLst>
          </p:cNvPr>
          <p:cNvSpPr>
            <a:spLocks noGrp="1"/>
          </p:cNvSpPr>
          <p:nvPr>
            <p:ph type="sldNum" sz="quarter" idx="12"/>
          </p:nvPr>
        </p:nvSpPr>
        <p:spPr/>
        <p:txBody>
          <a:bodyPr/>
          <a:lstStyle/>
          <a:p>
            <a:fld id="{9B5C7680-3B79-CC42-9245-3C9325FA2940}" type="slidenum">
              <a:rPr lang="nb-NO" smtClean="0"/>
              <a:pPr/>
              <a:t>‹#›</a:t>
            </a:fld>
            <a:r>
              <a:rPr lang="nb-NO"/>
              <a:t> </a:t>
            </a:r>
          </a:p>
        </p:txBody>
      </p:sp>
    </p:spTree>
    <p:extLst>
      <p:ext uri="{BB962C8B-B14F-4D97-AF65-F5344CB8AC3E}">
        <p14:creationId xmlns:p14="http://schemas.microsoft.com/office/powerpoint/2010/main" val="9961700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te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5A26EA-C566-BA47-AE96-0335BBCAFB08}"/>
              </a:ext>
            </a:extLst>
          </p:cNvPr>
          <p:cNvSpPr>
            <a:spLocks noGrp="1"/>
          </p:cNvSpPr>
          <p:nvPr>
            <p:ph type="title"/>
          </p:nvPr>
        </p:nvSpPr>
        <p:spPr>
          <a:xfrm>
            <a:off x="837458" y="145626"/>
            <a:ext cx="5591393" cy="1413934"/>
          </a:xfrm>
        </p:spPr>
        <p:txBody>
          <a:bodyPr>
            <a:normAutofit/>
          </a:bodyPr>
          <a:lstStyle>
            <a:lvl1pPr>
              <a:lnSpc>
                <a:spcPct val="104000"/>
              </a:lnSpc>
              <a:defRPr sz="2400" b="0">
                <a:solidFill>
                  <a:schemeClr val="accent1"/>
                </a:solidFill>
              </a:defRPr>
            </a:lvl1pPr>
          </a:lstStyle>
          <a:p>
            <a:r>
              <a:rPr lang="nb-NO"/>
              <a:t>Klikk for å redigere tittelstil</a:t>
            </a:r>
          </a:p>
        </p:txBody>
      </p:sp>
      <p:sp>
        <p:nvSpPr>
          <p:cNvPr id="3" name="Plassholder for dato 2">
            <a:extLst>
              <a:ext uri="{FF2B5EF4-FFF2-40B4-BE49-F238E27FC236}">
                <a16:creationId xmlns:a16="http://schemas.microsoft.com/office/drawing/2014/main" id="{BD11A540-6C5A-3C45-A85F-E528E22719C4}"/>
              </a:ext>
            </a:extLst>
          </p:cNvPr>
          <p:cNvSpPr>
            <a:spLocks noGrp="1"/>
          </p:cNvSpPr>
          <p:nvPr>
            <p:ph type="dt" sz="half" idx="10"/>
          </p:nvPr>
        </p:nvSpPr>
        <p:spPr/>
        <p:txBody>
          <a:bodyPr/>
          <a:lstStyle/>
          <a:p>
            <a:fld id="{037E4AC8-19E5-7A45-81BA-CFA18D660B5C}" type="datetime1">
              <a:rPr lang="nb-NO" smtClean="0"/>
              <a:t>08.10.2024</a:t>
            </a:fld>
            <a:endParaRPr lang="nb-NO"/>
          </a:p>
        </p:txBody>
      </p:sp>
      <p:sp>
        <p:nvSpPr>
          <p:cNvPr id="4" name="Plassholder for bunntekst 3">
            <a:extLst>
              <a:ext uri="{FF2B5EF4-FFF2-40B4-BE49-F238E27FC236}">
                <a16:creationId xmlns:a16="http://schemas.microsoft.com/office/drawing/2014/main" id="{3ED3EC0D-C92B-AF44-B812-CC4215153D57}"/>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473C9909-E84B-5D4D-B379-F5D8CBB46A0D}"/>
              </a:ext>
            </a:extLst>
          </p:cNvPr>
          <p:cNvSpPr>
            <a:spLocks noGrp="1"/>
          </p:cNvSpPr>
          <p:nvPr>
            <p:ph type="sldNum" sz="quarter" idx="12"/>
          </p:nvPr>
        </p:nvSpPr>
        <p:spPr/>
        <p:txBody>
          <a:bodyPr/>
          <a:lstStyle/>
          <a:p>
            <a:fld id="{9B5C7680-3B79-CC42-9245-3C9325FA2940}" type="slidenum">
              <a:rPr lang="nb-NO" smtClean="0"/>
              <a:pPr/>
              <a:t>‹#›</a:t>
            </a:fld>
            <a:r>
              <a:rPr lang="nb-NO"/>
              <a:t> </a:t>
            </a:r>
          </a:p>
        </p:txBody>
      </p:sp>
      <p:sp>
        <p:nvSpPr>
          <p:cNvPr id="9" name="Plassholder for innhold 8">
            <a:extLst>
              <a:ext uri="{FF2B5EF4-FFF2-40B4-BE49-F238E27FC236}">
                <a16:creationId xmlns:a16="http://schemas.microsoft.com/office/drawing/2014/main" id="{06AC5296-BAF0-AA4B-88B0-7EAE9EF1D3A9}"/>
              </a:ext>
            </a:extLst>
          </p:cNvPr>
          <p:cNvSpPr>
            <a:spLocks noGrp="1"/>
          </p:cNvSpPr>
          <p:nvPr>
            <p:ph sz="quarter" idx="13"/>
          </p:nvPr>
        </p:nvSpPr>
        <p:spPr>
          <a:xfrm>
            <a:off x="838200" y="1828800"/>
            <a:ext cx="5600700" cy="453390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grpSp>
        <p:nvGrpSpPr>
          <p:cNvPr id="10" name="Bred logo">
            <a:extLst>
              <a:ext uri="{FF2B5EF4-FFF2-40B4-BE49-F238E27FC236}">
                <a16:creationId xmlns:a16="http://schemas.microsoft.com/office/drawing/2014/main" id="{E5D9016C-F694-8842-B1C7-F0578E20C7D1}"/>
              </a:ext>
            </a:extLst>
          </p:cNvPr>
          <p:cNvGrpSpPr/>
          <p:nvPr userDrawn="1"/>
        </p:nvGrpSpPr>
        <p:grpSpPr>
          <a:xfrm>
            <a:off x="7193970" y="2589438"/>
            <a:ext cx="4366263" cy="2111806"/>
            <a:chOff x="4680" y="370440"/>
            <a:chExt cx="10071360" cy="4871160"/>
          </a:xfrm>
        </p:grpSpPr>
        <p:grpSp>
          <p:nvGrpSpPr>
            <p:cNvPr id="11" name="Bred logo">
              <a:extLst>
                <a:ext uri="{FF2B5EF4-FFF2-40B4-BE49-F238E27FC236}">
                  <a16:creationId xmlns:a16="http://schemas.microsoft.com/office/drawing/2014/main" id="{EEA7980D-2663-7543-8E31-D7BFE3D92BBC}"/>
                </a:ext>
              </a:extLst>
            </p:cNvPr>
            <p:cNvGrpSpPr/>
            <p:nvPr userDrawn="1"/>
          </p:nvGrpSpPr>
          <p:grpSpPr>
            <a:xfrm>
              <a:off x="4680" y="370440"/>
              <a:ext cx="10071360" cy="3786120"/>
              <a:chOff x="4680" y="370440"/>
              <a:chExt cx="10071360" cy="3786120"/>
            </a:xfrm>
          </p:grpSpPr>
          <p:sp>
            <p:nvSpPr>
              <p:cNvPr id="13" name="Freeform 1">
                <a:extLst>
                  <a:ext uri="{FF2B5EF4-FFF2-40B4-BE49-F238E27FC236}">
                    <a16:creationId xmlns:a16="http://schemas.microsoft.com/office/drawing/2014/main" id="{374AAD45-BC1B-5146-A2DC-6B12D2EDF6F0}"/>
                  </a:ext>
                </a:extLst>
              </p:cNvPr>
              <p:cNvSpPr/>
              <p:nvPr userDrawn="1"/>
            </p:nvSpPr>
            <p:spPr>
              <a:xfrm>
                <a:off x="6247080" y="2742840"/>
                <a:ext cx="3753360" cy="929880"/>
              </a:xfrm>
              <a:custGeom>
                <a:avLst/>
                <a:gdLst/>
                <a:ahLst/>
                <a:cxnLst/>
                <a:rect l="0" t="0" r="r" b="b"/>
                <a:pathLst>
                  <a:path w="10426" h="2583">
                    <a:moveTo>
                      <a:pt x="652" y="1943"/>
                    </a:moveTo>
                    <a:lnTo>
                      <a:pt x="652" y="1943"/>
                    </a:lnTo>
                    <a:cubicBezTo>
                      <a:pt x="1383" y="1499"/>
                      <a:pt x="2335" y="1160"/>
                      <a:pt x="4997" y="1512"/>
                    </a:cubicBezTo>
                    <a:cubicBezTo>
                      <a:pt x="6524" y="1708"/>
                      <a:pt x="7529" y="1773"/>
                      <a:pt x="8389" y="1538"/>
                    </a:cubicBezTo>
                    <a:cubicBezTo>
                      <a:pt x="9982" y="1121"/>
                      <a:pt x="10295" y="0"/>
                      <a:pt x="10386" y="39"/>
                    </a:cubicBezTo>
                    <a:cubicBezTo>
                      <a:pt x="10425" y="65"/>
                      <a:pt x="10399" y="794"/>
                      <a:pt x="9708" y="1499"/>
                    </a:cubicBezTo>
                    <a:cubicBezTo>
                      <a:pt x="8938" y="2269"/>
                      <a:pt x="7685" y="2504"/>
                      <a:pt x="6563" y="2425"/>
                    </a:cubicBezTo>
                    <a:cubicBezTo>
                      <a:pt x="4345" y="2295"/>
                      <a:pt x="2896" y="1408"/>
                      <a:pt x="769" y="2191"/>
                    </a:cubicBezTo>
                    <a:cubicBezTo>
                      <a:pt x="235" y="2386"/>
                      <a:pt x="26" y="2582"/>
                      <a:pt x="13" y="2556"/>
                    </a:cubicBezTo>
                    <a:cubicBezTo>
                      <a:pt x="0" y="2504"/>
                      <a:pt x="182" y="2230"/>
                      <a:pt x="652" y="1943"/>
                    </a:cubicBezTo>
                  </a:path>
                </a:pathLst>
              </a:custGeom>
              <a:solidFill>
                <a:schemeClr val="accent2"/>
              </a:solidFill>
              <a:ln>
                <a:noFill/>
              </a:ln>
            </p:spPr>
          </p:sp>
          <p:sp>
            <p:nvSpPr>
              <p:cNvPr id="14" name="Freeform 2">
                <a:extLst>
                  <a:ext uri="{FF2B5EF4-FFF2-40B4-BE49-F238E27FC236}">
                    <a16:creationId xmlns:a16="http://schemas.microsoft.com/office/drawing/2014/main" id="{33FE34DA-8890-E04E-9A00-A935575AF40B}"/>
                  </a:ext>
                </a:extLst>
              </p:cNvPr>
              <p:cNvSpPr/>
              <p:nvPr userDrawn="1"/>
            </p:nvSpPr>
            <p:spPr>
              <a:xfrm>
                <a:off x="2353320" y="370440"/>
                <a:ext cx="2025000" cy="1846440"/>
              </a:xfrm>
              <a:custGeom>
                <a:avLst/>
                <a:gdLst/>
                <a:ahLst/>
                <a:cxnLst/>
                <a:rect l="0" t="0" r="r" b="b"/>
                <a:pathLst>
                  <a:path w="5625" h="5129">
                    <a:moveTo>
                      <a:pt x="4593" y="835"/>
                    </a:moveTo>
                    <a:lnTo>
                      <a:pt x="4593" y="835"/>
                    </a:lnTo>
                    <a:cubicBezTo>
                      <a:pt x="4475" y="862"/>
                      <a:pt x="4371" y="966"/>
                      <a:pt x="4345" y="1083"/>
                    </a:cubicBezTo>
                    <a:cubicBezTo>
                      <a:pt x="4293" y="1331"/>
                      <a:pt x="4502" y="1553"/>
                      <a:pt x="4749" y="1488"/>
                    </a:cubicBezTo>
                    <a:cubicBezTo>
                      <a:pt x="4880" y="1462"/>
                      <a:pt x="4972" y="1371"/>
                      <a:pt x="5010" y="1240"/>
                    </a:cubicBezTo>
                    <a:cubicBezTo>
                      <a:pt x="5063" y="992"/>
                      <a:pt x="4841" y="783"/>
                      <a:pt x="4593" y="835"/>
                    </a:cubicBezTo>
                    <a:moveTo>
                      <a:pt x="5624" y="1162"/>
                    </a:moveTo>
                    <a:lnTo>
                      <a:pt x="5624" y="1162"/>
                    </a:lnTo>
                    <a:cubicBezTo>
                      <a:pt x="5611" y="1592"/>
                      <a:pt x="5428" y="1853"/>
                      <a:pt x="5180" y="1997"/>
                    </a:cubicBezTo>
                    <a:cubicBezTo>
                      <a:pt x="5050" y="1984"/>
                      <a:pt x="4906" y="1945"/>
                      <a:pt x="4802" y="1840"/>
                    </a:cubicBezTo>
                    <a:cubicBezTo>
                      <a:pt x="4802" y="1840"/>
                      <a:pt x="4815" y="2010"/>
                      <a:pt x="4893" y="2127"/>
                    </a:cubicBezTo>
                    <a:cubicBezTo>
                      <a:pt x="4332" y="2297"/>
                      <a:pt x="3601" y="2154"/>
                      <a:pt x="3367" y="2166"/>
                    </a:cubicBezTo>
                    <a:cubicBezTo>
                      <a:pt x="3340" y="2166"/>
                      <a:pt x="3301" y="2166"/>
                      <a:pt x="3275" y="2166"/>
                    </a:cubicBezTo>
                    <a:cubicBezTo>
                      <a:pt x="3210" y="2362"/>
                      <a:pt x="3066" y="2597"/>
                      <a:pt x="2688" y="2675"/>
                    </a:cubicBezTo>
                    <a:cubicBezTo>
                      <a:pt x="2688" y="2675"/>
                      <a:pt x="2623" y="2467"/>
                      <a:pt x="2740" y="2258"/>
                    </a:cubicBezTo>
                    <a:cubicBezTo>
                      <a:pt x="1892" y="2519"/>
                      <a:pt x="1305" y="3328"/>
                      <a:pt x="1018" y="3797"/>
                    </a:cubicBezTo>
                    <a:cubicBezTo>
                      <a:pt x="1749" y="4593"/>
                      <a:pt x="1174" y="5128"/>
                      <a:pt x="1174" y="5128"/>
                    </a:cubicBezTo>
                    <a:cubicBezTo>
                      <a:pt x="848" y="4841"/>
                      <a:pt x="770" y="4541"/>
                      <a:pt x="783" y="4293"/>
                    </a:cubicBezTo>
                    <a:cubicBezTo>
                      <a:pt x="522" y="4867"/>
                      <a:pt x="0" y="4802"/>
                      <a:pt x="0" y="4802"/>
                    </a:cubicBezTo>
                    <a:cubicBezTo>
                      <a:pt x="0" y="4032"/>
                      <a:pt x="574" y="3810"/>
                      <a:pt x="809" y="3758"/>
                    </a:cubicBezTo>
                    <a:cubicBezTo>
                      <a:pt x="796" y="3014"/>
                      <a:pt x="926" y="1384"/>
                      <a:pt x="2296" y="562"/>
                    </a:cubicBezTo>
                    <a:cubicBezTo>
                      <a:pt x="2049" y="536"/>
                      <a:pt x="1931" y="353"/>
                      <a:pt x="1931" y="353"/>
                    </a:cubicBezTo>
                    <a:cubicBezTo>
                      <a:pt x="2336" y="0"/>
                      <a:pt x="2714" y="183"/>
                      <a:pt x="2870" y="288"/>
                    </a:cubicBezTo>
                    <a:cubicBezTo>
                      <a:pt x="3967" y="27"/>
                      <a:pt x="5076" y="275"/>
                      <a:pt x="5624" y="1162"/>
                    </a:cubicBezTo>
                    <a:moveTo>
                      <a:pt x="4841" y="1031"/>
                    </a:moveTo>
                    <a:lnTo>
                      <a:pt x="4841" y="1031"/>
                    </a:lnTo>
                    <a:cubicBezTo>
                      <a:pt x="4867" y="1136"/>
                      <a:pt x="4776" y="1214"/>
                      <a:pt x="4671" y="1188"/>
                    </a:cubicBezTo>
                    <a:cubicBezTo>
                      <a:pt x="4632" y="1188"/>
                      <a:pt x="4593" y="1149"/>
                      <a:pt x="4580" y="1096"/>
                    </a:cubicBezTo>
                    <a:cubicBezTo>
                      <a:pt x="4554" y="992"/>
                      <a:pt x="4645" y="901"/>
                      <a:pt x="4749" y="927"/>
                    </a:cubicBezTo>
                    <a:cubicBezTo>
                      <a:pt x="4789" y="940"/>
                      <a:pt x="4828" y="979"/>
                      <a:pt x="4841" y="1031"/>
                    </a:cubicBezTo>
                  </a:path>
                </a:pathLst>
              </a:custGeom>
              <a:solidFill>
                <a:srgbClr val="80C7DF"/>
              </a:solidFill>
              <a:ln>
                <a:noFill/>
              </a:ln>
            </p:spPr>
          </p:sp>
          <p:sp>
            <p:nvSpPr>
              <p:cNvPr id="15" name="Freeform 3">
                <a:extLst>
                  <a:ext uri="{FF2B5EF4-FFF2-40B4-BE49-F238E27FC236}">
                    <a16:creationId xmlns:a16="http://schemas.microsoft.com/office/drawing/2014/main" id="{AAA8DD2B-B7FB-7446-BFCE-50F9C343D8A3}"/>
                  </a:ext>
                </a:extLst>
              </p:cNvPr>
              <p:cNvSpPr/>
              <p:nvPr userDrawn="1"/>
            </p:nvSpPr>
            <p:spPr>
              <a:xfrm>
                <a:off x="4680" y="568080"/>
                <a:ext cx="10071360" cy="3588480"/>
              </a:xfrm>
              <a:custGeom>
                <a:avLst/>
                <a:gdLst/>
                <a:ahLst/>
                <a:cxnLst/>
                <a:rect l="0" t="0" r="r" b="b"/>
                <a:pathLst>
                  <a:path w="27976" h="9968">
                    <a:moveTo>
                      <a:pt x="7346" y="5114"/>
                    </a:moveTo>
                    <a:cubicBezTo>
                      <a:pt x="7372" y="5114"/>
                      <a:pt x="7398" y="5114"/>
                      <a:pt x="7425" y="5114"/>
                    </a:cubicBezTo>
                    <a:cubicBezTo>
                      <a:pt x="7672" y="5114"/>
                      <a:pt x="7842" y="5232"/>
                      <a:pt x="7855" y="5401"/>
                    </a:cubicBezTo>
                    <a:cubicBezTo>
                      <a:pt x="7868" y="5545"/>
                      <a:pt x="7790" y="5728"/>
                      <a:pt x="7477" y="5806"/>
                    </a:cubicBezTo>
                    <a:cubicBezTo>
                      <a:pt x="7398" y="5467"/>
                      <a:pt x="7164" y="5440"/>
                      <a:pt x="6929" y="5492"/>
                    </a:cubicBezTo>
                    <a:cubicBezTo>
                      <a:pt x="6863" y="5505"/>
                      <a:pt x="6746" y="5545"/>
                      <a:pt x="6681" y="5584"/>
                    </a:cubicBezTo>
                    <a:cubicBezTo>
                      <a:pt x="6668" y="5636"/>
                      <a:pt x="6668" y="5675"/>
                      <a:pt x="6668" y="5714"/>
                    </a:cubicBezTo>
                    <a:cubicBezTo>
                      <a:pt x="6668" y="6301"/>
                      <a:pt x="7659" y="6718"/>
                      <a:pt x="7659" y="7397"/>
                    </a:cubicBezTo>
                    <a:cubicBezTo>
                      <a:pt x="7646" y="8049"/>
                      <a:pt x="7020" y="8597"/>
                      <a:pt x="6211" y="8623"/>
                    </a:cubicBezTo>
                    <a:cubicBezTo>
                      <a:pt x="5650" y="8636"/>
                      <a:pt x="5076" y="8414"/>
                      <a:pt x="5089" y="7762"/>
                    </a:cubicBezTo>
                    <a:cubicBezTo>
                      <a:pt x="5089" y="7357"/>
                      <a:pt x="5389" y="7005"/>
                      <a:pt x="5793" y="6966"/>
                    </a:cubicBezTo>
                    <a:cubicBezTo>
                      <a:pt x="5898" y="6953"/>
                      <a:pt x="6041" y="6979"/>
                      <a:pt x="6093" y="7084"/>
                    </a:cubicBezTo>
                    <a:cubicBezTo>
                      <a:pt x="5793" y="7266"/>
                      <a:pt x="5650" y="7553"/>
                      <a:pt x="5650" y="7801"/>
                    </a:cubicBezTo>
                    <a:cubicBezTo>
                      <a:pt x="5637" y="8218"/>
                      <a:pt x="5937" y="8388"/>
                      <a:pt x="6250" y="8362"/>
                    </a:cubicBezTo>
                    <a:cubicBezTo>
                      <a:pt x="6563" y="8323"/>
                      <a:pt x="6876" y="8075"/>
                      <a:pt x="6876" y="7696"/>
                    </a:cubicBezTo>
                    <a:cubicBezTo>
                      <a:pt x="6889" y="7253"/>
                      <a:pt x="5937" y="6718"/>
                      <a:pt x="5937" y="6223"/>
                    </a:cubicBezTo>
                    <a:cubicBezTo>
                      <a:pt x="5950" y="5662"/>
                      <a:pt x="6785" y="5166"/>
                      <a:pt x="7346" y="5114"/>
                    </a:cubicBezTo>
                    <a:moveTo>
                      <a:pt x="4854" y="5127"/>
                    </a:moveTo>
                    <a:cubicBezTo>
                      <a:pt x="4789" y="4866"/>
                      <a:pt x="4997" y="4632"/>
                      <a:pt x="5245" y="4632"/>
                    </a:cubicBezTo>
                    <a:cubicBezTo>
                      <a:pt x="5271" y="4632"/>
                      <a:pt x="5311" y="4632"/>
                      <a:pt x="5337" y="4645"/>
                    </a:cubicBezTo>
                    <a:cubicBezTo>
                      <a:pt x="5493" y="4670"/>
                      <a:pt x="5611" y="4801"/>
                      <a:pt x="5637" y="4945"/>
                    </a:cubicBezTo>
                    <a:cubicBezTo>
                      <a:pt x="5702" y="5244"/>
                      <a:pt x="5454" y="5492"/>
                      <a:pt x="5154" y="5427"/>
                    </a:cubicBezTo>
                    <a:cubicBezTo>
                      <a:pt x="5010" y="5401"/>
                      <a:pt x="4880" y="5284"/>
                      <a:pt x="4854" y="5127"/>
                    </a:cubicBezTo>
                    <a:moveTo>
                      <a:pt x="12670" y="4801"/>
                    </a:moveTo>
                    <a:cubicBezTo>
                      <a:pt x="12396" y="4866"/>
                      <a:pt x="11978" y="5714"/>
                      <a:pt x="11809" y="6483"/>
                    </a:cubicBezTo>
                    <a:lnTo>
                      <a:pt x="11809" y="6483"/>
                    </a:lnTo>
                    <a:lnTo>
                      <a:pt x="11861" y="6470"/>
                    </a:lnTo>
                    <a:lnTo>
                      <a:pt x="11861" y="6470"/>
                    </a:lnTo>
                    <a:cubicBezTo>
                      <a:pt x="12539" y="6392"/>
                      <a:pt x="12865" y="5388"/>
                      <a:pt x="12852" y="4945"/>
                    </a:cubicBezTo>
                    <a:cubicBezTo>
                      <a:pt x="12852" y="4814"/>
                      <a:pt x="12774" y="4775"/>
                      <a:pt x="12670" y="4801"/>
                    </a:cubicBezTo>
                    <a:moveTo>
                      <a:pt x="15304" y="3862"/>
                    </a:moveTo>
                    <a:cubicBezTo>
                      <a:pt x="15330" y="3862"/>
                      <a:pt x="15343" y="3862"/>
                      <a:pt x="15357" y="3862"/>
                    </a:cubicBezTo>
                    <a:cubicBezTo>
                      <a:pt x="15618" y="3862"/>
                      <a:pt x="15852" y="3979"/>
                      <a:pt x="15852" y="4188"/>
                    </a:cubicBezTo>
                    <a:cubicBezTo>
                      <a:pt x="15865" y="4305"/>
                      <a:pt x="15826" y="4553"/>
                      <a:pt x="15461" y="4618"/>
                    </a:cubicBezTo>
                    <a:cubicBezTo>
                      <a:pt x="15422" y="4331"/>
                      <a:pt x="15122" y="4253"/>
                      <a:pt x="14861" y="4292"/>
                    </a:cubicBezTo>
                    <a:cubicBezTo>
                      <a:pt x="14783" y="4305"/>
                      <a:pt x="14717" y="4331"/>
                      <a:pt x="14652" y="4371"/>
                    </a:cubicBezTo>
                    <a:cubicBezTo>
                      <a:pt x="14639" y="4423"/>
                      <a:pt x="14639" y="4475"/>
                      <a:pt x="14639" y="4514"/>
                    </a:cubicBezTo>
                    <a:cubicBezTo>
                      <a:pt x="14652" y="5166"/>
                      <a:pt x="15656" y="5636"/>
                      <a:pt x="15656" y="6405"/>
                    </a:cubicBezTo>
                    <a:cubicBezTo>
                      <a:pt x="15656" y="7122"/>
                      <a:pt x="14939" y="7723"/>
                      <a:pt x="14221" y="7736"/>
                    </a:cubicBezTo>
                    <a:cubicBezTo>
                      <a:pt x="13726" y="7762"/>
                      <a:pt x="13204" y="7540"/>
                      <a:pt x="13100" y="6966"/>
                    </a:cubicBezTo>
                    <a:cubicBezTo>
                      <a:pt x="12996" y="7188"/>
                      <a:pt x="12839" y="7410"/>
                      <a:pt x="12617" y="7605"/>
                    </a:cubicBezTo>
                    <a:cubicBezTo>
                      <a:pt x="12369" y="7827"/>
                      <a:pt x="12096" y="7957"/>
                      <a:pt x="11822" y="7984"/>
                    </a:cubicBezTo>
                    <a:cubicBezTo>
                      <a:pt x="11300" y="8036"/>
                      <a:pt x="10843" y="7723"/>
                      <a:pt x="10843" y="6979"/>
                    </a:cubicBezTo>
                    <a:cubicBezTo>
                      <a:pt x="10856" y="5662"/>
                      <a:pt x="12030" y="4592"/>
                      <a:pt x="12800" y="4514"/>
                    </a:cubicBezTo>
                    <a:cubicBezTo>
                      <a:pt x="13270" y="4462"/>
                      <a:pt x="13479" y="4723"/>
                      <a:pt x="13465" y="5088"/>
                    </a:cubicBezTo>
                    <a:cubicBezTo>
                      <a:pt x="13465" y="5675"/>
                      <a:pt x="12891" y="6522"/>
                      <a:pt x="12004" y="6627"/>
                    </a:cubicBezTo>
                    <a:cubicBezTo>
                      <a:pt x="11926" y="6640"/>
                      <a:pt x="11847" y="6640"/>
                      <a:pt x="11769" y="6640"/>
                    </a:cubicBezTo>
                    <a:cubicBezTo>
                      <a:pt x="11756" y="6770"/>
                      <a:pt x="11730" y="6901"/>
                      <a:pt x="11730" y="7018"/>
                    </a:cubicBezTo>
                    <a:cubicBezTo>
                      <a:pt x="11730" y="7383"/>
                      <a:pt x="11809" y="7605"/>
                      <a:pt x="12108" y="7566"/>
                    </a:cubicBezTo>
                    <a:cubicBezTo>
                      <a:pt x="12526" y="7514"/>
                      <a:pt x="12944" y="6823"/>
                      <a:pt x="13061" y="6587"/>
                    </a:cubicBezTo>
                    <a:cubicBezTo>
                      <a:pt x="13087" y="6535"/>
                      <a:pt x="13113" y="6457"/>
                      <a:pt x="13139" y="6418"/>
                    </a:cubicBezTo>
                    <a:cubicBezTo>
                      <a:pt x="13270" y="6119"/>
                      <a:pt x="13492" y="5936"/>
                      <a:pt x="13779" y="5897"/>
                    </a:cubicBezTo>
                    <a:cubicBezTo>
                      <a:pt x="13896" y="5884"/>
                      <a:pt x="14039" y="5936"/>
                      <a:pt x="14091" y="6041"/>
                    </a:cubicBezTo>
                    <a:cubicBezTo>
                      <a:pt x="13792" y="6236"/>
                      <a:pt x="13648" y="6548"/>
                      <a:pt x="13648" y="6835"/>
                    </a:cubicBezTo>
                    <a:cubicBezTo>
                      <a:pt x="13648" y="7292"/>
                      <a:pt x="13961" y="7488"/>
                      <a:pt x="14261" y="7449"/>
                    </a:cubicBezTo>
                    <a:cubicBezTo>
                      <a:pt x="14574" y="7423"/>
                      <a:pt x="14887" y="7149"/>
                      <a:pt x="14887" y="6718"/>
                    </a:cubicBezTo>
                    <a:cubicBezTo>
                      <a:pt x="14887" y="6223"/>
                      <a:pt x="13922" y="5623"/>
                      <a:pt x="13922" y="5075"/>
                    </a:cubicBezTo>
                    <a:cubicBezTo>
                      <a:pt x="13922" y="4436"/>
                      <a:pt x="14743" y="3888"/>
                      <a:pt x="15304" y="3862"/>
                    </a:cubicBezTo>
                    <a:moveTo>
                      <a:pt x="18370" y="3718"/>
                    </a:moveTo>
                    <a:cubicBezTo>
                      <a:pt x="18410" y="3718"/>
                      <a:pt x="18436" y="3718"/>
                      <a:pt x="18462" y="3718"/>
                    </a:cubicBezTo>
                    <a:cubicBezTo>
                      <a:pt x="18775" y="3718"/>
                      <a:pt x="18932" y="3940"/>
                      <a:pt x="18945" y="4253"/>
                    </a:cubicBezTo>
                    <a:cubicBezTo>
                      <a:pt x="18984" y="4801"/>
                      <a:pt x="18684" y="5728"/>
                      <a:pt x="18332" y="6275"/>
                    </a:cubicBezTo>
                    <a:cubicBezTo>
                      <a:pt x="17979" y="6848"/>
                      <a:pt x="17575" y="7070"/>
                      <a:pt x="17170" y="7031"/>
                    </a:cubicBezTo>
                    <a:cubicBezTo>
                      <a:pt x="16922" y="7018"/>
                      <a:pt x="16818" y="6901"/>
                      <a:pt x="16818" y="6875"/>
                    </a:cubicBezTo>
                    <a:cubicBezTo>
                      <a:pt x="16831" y="6796"/>
                      <a:pt x="17196" y="6875"/>
                      <a:pt x="17457" y="6431"/>
                    </a:cubicBezTo>
                    <a:cubicBezTo>
                      <a:pt x="17679" y="6093"/>
                      <a:pt x="18018" y="5271"/>
                      <a:pt x="18031" y="4540"/>
                    </a:cubicBezTo>
                    <a:cubicBezTo>
                      <a:pt x="18031" y="4357"/>
                      <a:pt x="17992" y="4253"/>
                      <a:pt x="17914" y="4266"/>
                    </a:cubicBezTo>
                    <a:cubicBezTo>
                      <a:pt x="17549" y="4305"/>
                      <a:pt x="17209" y="4879"/>
                      <a:pt x="17053" y="5401"/>
                    </a:cubicBezTo>
                    <a:cubicBezTo>
                      <a:pt x="16361" y="7540"/>
                      <a:pt x="16244" y="8323"/>
                      <a:pt x="16231" y="8910"/>
                    </a:cubicBezTo>
                    <a:cubicBezTo>
                      <a:pt x="16087" y="9067"/>
                      <a:pt x="15904" y="9158"/>
                      <a:pt x="15696" y="9158"/>
                    </a:cubicBezTo>
                    <a:cubicBezTo>
                      <a:pt x="15500" y="9171"/>
                      <a:pt x="15357" y="9067"/>
                      <a:pt x="15357" y="8792"/>
                    </a:cubicBezTo>
                    <a:cubicBezTo>
                      <a:pt x="15357" y="8440"/>
                      <a:pt x="16153" y="5440"/>
                      <a:pt x="16361" y="4710"/>
                    </a:cubicBezTo>
                    <a:cubicBezTo>
                      <a:pt x="16401" y="4579"/>
                      <a:pt x="16439" y="4423"/>
                      <a:pt x="16413" y="4357"/>
                    </a:cubicBezTo>
                    <a:cubicBezTo>
                      <a:pt x="16387" y="4292"/>
                      <a:pt x="16309" y="4318"/>
                      <a:pt x="16231" y="4357"/>
                    </a:cubicBezTo>
                    <a:cubicBezTo>
                      <a:pt x="16192" y="4384"/>
                      <a:pt x="16153" y="4409"/>
                      <a:pt x="16126" y="4397"/>
                    </a:cubicBezTo>
                    <a:cubicBezTo>
                      <a:pt x="16048" y="4397"/>
                      <a:pt x="16153" y="4162"/>
                      <a:pt x="16296" y="4031"/>
                    </a:cubicBezTo>
                    <a:cubicBezTo>
                      <a:pt x="16531" y="3822"/>
                      <a:pt x="16922" y="3757"/>
                      <a:pt x="17144" y="3835"/>
                    </a:cubicBezTo>
                    <a:cubicBezTo>
                      <a:pt x="17392" y="3940"/>
                      <a:pt x="17249" y="4514"/>
                      <a:pt x="17236" y="4579"/>
                    </a:cubicBezTo>
                    <a:cubicBezTo>
                      <a:pt x="17653" y="3966"/>
                      <a:pt x="18071" y="3757"/>
                      <a:pt x="18370" y="3718"/>
                    </a:cubicBezTo>
                    <a:moveTo>
                      <a:pt x="22611" y="3509"/>
                    </a:moveTo>
                    <a:cubicBezTo>
                      <a:pt x="22324" y="3574"/>
                      <a:pt x="21907" y="4423"/>
                      <a:pt x="21737" y="5192"/>
                    </a:cubicBezTo>
                    <a:lnTo>
                      <a:pt x="21737" y="5192"/>
                    </a:lnTo>
                    <a:lnTo>
                      <a:pt x="21789" y="5179"/>
                    </a:lnTo>
                    <a:lnTo>
                      <a:pt x="21789" y="5179"/>
                    </a:lnTo>
                    <a:cubicBezTo>
                      <a:pt x="22481" y="5101"/>
                      <a:pt x="22794" y="4096"/>
                      <a:pt x="22781" y="3653"/>
                    </a:cubicBezTo>
                    <a:cubicBezTo>
                      <a:pt x="22781" y="3522"/>
                      <a:pt x="22702" y="3483"/>
                      <a:pt x="22611" y="3509"/>
                    </a:cubicBezTo>
                    <a:moveTo>
                      <a:pt x="22729" y="3222"/>
                    </a:moveTo>
                    <a:cubicBezTo>
                      <a:pt x="22768" y="3209"/>
                      <a:pt x="22807" y="3209"/>
                      <a:pt x="22846" y="3209"/>
                    </a:cubicBezTo>
                    <a:cubicBezTo>
                      <a:pt x="23238" y="3209"/>
                      <a:pt x="23407" y="3457"/>
                      <a:pt x="23394" y="3783"/>
                    </a:cubicBezTo>
                    <a:cubicBezTo>
                      <a:pt x="23394" y="4384"/>
                      <a:pt x="22820" y="5232"/>
                      <a:pt x="21933" y="5336"/>
                    </a:cubicBezTo>
                    <a:cubicBezTo>
                      <a:pt x="21867" y="5349"/>
                      <a:pt x="21776" y="5349"/>
                      <a:pt x="21698" y="5349"/>
                    </a:cubicBezTo>
                    <a:cubicBezTo>
                      <a:pt x="21685" y="5480"/>
                      <a:pt x="21672" y="5610"/>
                      <a:pt x="21672" y="5728"/>
                    </a:cubicBezTo>
                    <a:cubicBezTo>
                      <a:pt x="21659" y="6080"/>
                      <a:pt x="21737" y="6314"/>
                      <a:pt x="22037" y="6275"/>
                    </a:cubicBezTo>
                    <a:cubicBezTo>
                      <a:pt x="22468" y="6210"/>
                      <a:pt x="22872" y="5519"/>
                      <a:pt x="22990" y="5297"/>
                    </a:cubicBezTo>
                    <a:cubicBezTo>
                      <a:pt x="23029" y="5219"/>
                      <a:pt x="23068" y="5114"/>
                      <a:pt x="23094" y="5088"/>
                    </a:cubicBezTo>
                    <a:cubicBezTo>
                      <a:pt x="23133" y="5049"/>
                      <a:pt x="23185" y="5114"/>
                      <a:pt x="23159" y="5258"/>
                    </a:cubicBezTo>
                    <a:cubicBezTo>
                      <a:pt x="23120" y="5519"/>
                      <a:pt x="22937" y="5975"/>
                      <a:pt x="22546" y="6314"/>
                    </a:cubicBezTo>
                    <a:cubicBezTo>
                      <a:pt x="22298" y="6535"/>
                      <a:pt x="22024" y="6653"/>
                      <a:pt x="21750" y="6692"/>
                    </a:cubicBezTo>
                    <a:cubicBezTo>
                      <a:pt x="21228" y="6744"/>
                      <a:pt x="20771" y="6431"/>
                      <a:pt x="20771" y="5688"/>
                    </a:cubicBezTo>
                    <a:cubicBezTo>
                      <a:pt x="20785" y="4371"/>
                      <a:pt x="21959" y="3301"/>
                      <a:pt x="22729" y="3222"/>
                    </a:cubicBezTo>
                    <a:moveTo>
                      <a:pt x="21659" y="3105"/>
                    </a:moveTo>
                    <a:cubicBezTo>
                      <a:pt x="21750" y="3079"/>
                      <a:pt x="21829" y="3066"/>
                      <a:pt x="21881" y="3066"/>
                    </a:cubicBezTo>
                    <a:cubicBezTo>
                      <a:pt x="21934" y="3066"/>
                      <a:pt x="21972" y="3066"/>
                      <a:pt x="21972" y="3092"/>
                    </a:cubicBezTo>
                    <a:cubicBezTo>
                      <a:pt x="21959" y="3118"/>
                      <a:pt x="21854" y="3196"/>
                      <a:pt x="21763" y="3248"/>
                    </a:cubicBezTo>
                    <a:cubicBezTo>
                      <a:pt x="21046" y="3757"/>
                      <a:pt x="20615" y="4240"/>
                      <a:pt x="20315" y="5036"/>
                    </a:cubicBezTo>
                    <a:cubicBezTo>
                      <a:pt x="20249" y="5206"/>
                      <a:pt x="20119" y="5597"/>
                      <a:pt x="20067" y="6041"/>
                    </a:cubicBezTo>
                    <a:cubicBezTo>
                      <a:pt x="19975" y="6692"/>
                      <a:pt x="20041" y="6823"/>
                      <a:pt x="19950" y="6861"/>
                    </a:cubicBezTo>
                    <a:cubicBezTo>
                      <a:pt x="19793" y="6940"/>
                      <a:pt x="19219" y="6783"/>
                      <a:pt x="19153" y="6158"/>
                    </a:cubicBezTo>
                    <a:cubicBezTo>
                      <a:pt x="19114" y="5780"/>
                      <a:pt x="19493" y="4645"/>
                      <a:pt x="19597" y="4214"/>
                    </a:cubicBezTo>
                    <a:cubicBezTo>
                      <a:pt x="19610" y="4162"/>
                      <a:pt x="19623" y="4096"/>
                      <a:pt x="19610" y="4070"/>
                    </a:cubicBezTo>
                    <a:cubicBezTo>
                      <a:pt x="19571" y="4031"/>
                      <a:pt x="19454" y="4083"/>
                      <a:pt x="19375" y="4162"/>
                    </a:cubicBezTo>
                    <a:cubicBezTo>
                      <a:pt x="19310" y="4214"/>
                      <a:pt x="19271" y="4266"/>
                      <a:pt x="19258" y="4266"/>
                    </a:cubicBezTo>
                    <a:cubicBezTo>
                      <a:pt x="19219" y="4266"/>
                      <a:pt x="19193" y="4175"/>
                      <a:pt x="19180" y="4110"/>
                    </a:cubicBezTo>
                    <a:cubicBezTo>
                      <a:pt x="19180" y="4005"/>
                      <a:pt x="19219" y="3888"/>
                      <a:pt x="19271" y="3797"/>
                    </a:cubicBezTo>
                    <a:cubicBezTo>
                      <a:pt x="19454" y="3522"/>
                      <a:pt x="19845" y="3366"/>
                      <a:pt x="20119" y="3457"/>
                    </a:cubicBezTo>
                    <a:cubicBezTo>
                      <a:pt x="20380" y="3522"/>
                      <a:pt x="20367" y="3914"/>
                      <a:pt x="20354" y="4044"/>
                    </a:cubicBezTo>
                    <a:cubicBezTo>
                      <a:pt x="20354" y="4044"/>
                      <a:pt x="20876" y="3340"/>
                      <a:pt x="21659" y="3105"/>
                    </a:cubicBezTo>
                    <a:moveTo>
                      <a:pt x="10086" y="5244"/>
                    </a:moveTo>
                    <a:cubicBezTo>
                      <a:pt x="9773" y="5219"/>
                      <a:pt x="9356" y="5845"/>
                      <a:pt x="9108" y="6457"/>
                    </a:cubicBezTo>
                    <a:cubicBezTo>
                      <a:pt x="9903" y="6223"/>
                      <a:pt x="10217" y="5675"/>
                      <a:pt x="10230" y="5414"/>
                    </a:cubicBezTo>
                    <a:cubicBezTo>
                      <a:pt x="10230" y="5297"/>
                      <a:pt x="10177" y="5258"/>
                      <a:pt x="10086" y="5244"/>
                    </a:cubicBezTo>
                    <a:moveTo>
                      <a:pt x="9891" y="3027"/>
                    </a:moveTo>
                    <a:cubicBezTo>
                      <a:pt x="10008" y="2987"/>
                      <a:pt x="10151" y="2961"/>
                      <a:pt x="10256" y="2961"/>
                    </a:cubicBezTo>
                    <a:cubicBezTo>
                      <a:pt x="10360" y="2961"/>
                      <a:pt x="10425" y="2974"/>
                      <a:pt x="10425" y="3027"/>
                    </a:cubicBezTo>
                    <a:cubicBezTo>
                      <a:pt x="10438" y="3131"/>
                      <a:pt x="10125" y="3327"/>
                      <a:pt x="9799" y="3953"/>
                    </a:cubicBezTo>
                    <a:cubicBezTo>
                      <a:pt x="9617" y="4305"/>
                      <a:pt x="9251" y="5192"/>
                      <a:pt x="9160" y="5623"/>
                    </a:cubicBezTo>
                    <a:cubicBezTo>
                      <a:pt x="9147" y="5662"/>
                      <a:pt x="9095" y="5871"/>
                      <a:pt x="9068" y="5962"/>
                    </a:cubicBezTo>
                    <a:cubicBezTo>
                      <a:pt x="9525" y="5166"/>
                      <a:pt x="10164" y="4788"/>
                      <a:pt x="10556" y="4749"/>
                    </a:cubicBezTo>
                    <a:cubicBezTo>
                      <a:pt x="10882" y="4710"/>
                      <a:pt x="11065" y="4905"/>
                      <a:pt x="11052" y="5179"/>
                    </a:cubicBezTo>
                    <a:cubicBezTo>
                      <a:pt x="11052" y="5610"/>
                      <a:pt x="10608" y="6236"/>
                      <a:pt x="9655" y="6457"/>
                    </a:cubicBezTo>
                    <a:cubicBezTo>
                      <a:pt x="10191" y="6653"/>
                      <a:pt x="10112" y="7175"/>
                      <a:pt x="10295" y="7605"/>
                    </a:cubicBezTo>
                    <a:cubicBezTo>
                      <a:pt x="10530" y="8114"/>
                      <a:pt x="10882" y="7944"/>
                      <a:pt x="10869" y="8036"/>
                    </a:cubicBezTo>
                    <a:cubicBezTo>
                      <a:pt x="10856" y="8114"/>
                      <a:pt x="10699" y="8232"/>
                      <a:pt x="10543" y="8284"/>
                    </a:cubicBezTo>
                    <a:cubicBezTo>
                      <a:pt x="10151" y="8401"/>
                      <a:pt x="9825" y="8232"/>
                      <a:pt x="9682" y="8062"/>
                    </a:cubicBezTo>
                    <a:cubicBezTo>
                      <a:pt x="9316" y="7644"/>
                      <a:pt x="9473" y="6888"/>
                      <a:pt x="9016" y="6679"/>
                    </a:cubicBezTo>
                    <a:cubicBezTo>
                      <a:pt x="8834" y="7201"/>
                      <a:pt x="8703" y="7736"/>
                      <a:pt x="8677" y="8049"/>
                    </a:cubicBezTo>
                    <a:cubicBezTo>
                      <a:pt x="8521" y="8127"/>
                      <a:pt x="8298" y="8218"/>
                      <a:pt x="8116" y="8245"/>
                    </a:cubicBezTo>
                    <a:cubicBezTo>
                      <a:pt x="7933" y="8258"/>
                      <a:pt x="7790" y="8192"/>
                      <a:pt x="7803" y="7931"/>
                    </a:cubicBezTo>
                    <a:cubicBezTo>
                      <a:pt x="7803" y="7710"/>
                      <a:pt x="8168" y="6301"/>
                      <a:pt x="8481" y="5101"/>
                    </a:cubicBezTo>
                    <a:lnTo>
                      <a:pt x="8481" y="5101"/>
                    </a:lnTo>
                    <a:lnTo>
                      <a:pt x="8546" y="4905"/>
                    </a:lnTo>
                    <a:cubicBezTo>
                      <a:pt x="8612" y="4684"/>
                      <a:pt x="8729" y="4318"/>
                      <a:pt x="8912" y="3940"/>
                    </a:cubicBezTo>
                    <a:cubicBezTo>
                      <a:pt x="9186" y="3353"/>
                      <a:pt x="9577" y="3131"/>
                      <a:pt x="9891" y="3027"/>
                    </a:cubicBezTo>
                    <a:moveTo>
                      <a:pt x="5037" y="3340"/>
                    </a:moveTo>
                    <a:cubicBezTo>
                      <a:pt x="5872" y="3209"/>
                      <a:pt x="6159" y="2857"/>
                      <a:pt x="6237" y="2857"/>
                    </a:cubicBezTo>
                    <a:lnTo>
                      <a:pt x="6237" y="2857"/>
                    </a:lnTo>
                    <a:cubicBezTo>
                      <a:pt x="6276" y="2883"/>
                      <a:pt x="6263" y="2974"/>
                      <a:pt x="6224" y="3052"/>
                    </a:cubicBezTo>
                    <a:cubicBezTo>
                      <a:pt x="6120" y="3261"/>
                      <a:pt x="5833" y="3561"/>
                      <a:pt x="5506" y="3718"/>
                    </a:cubicBezTo>
                    <a:cubicBezTo>
                      <a:pt x="5141" y="3888"/>
                      <a:pt x="4671" y="4044"/>
                      <a:pt x="4123" y="4096"/>
                    </a:cubicBezTo>
                    <a:lnTo>
                      <a:pt x="4123" y="4096"/>
                    </a:lnTo>
                    <a:lnTo>
                      <a:pt x="4097" y="4096"/>
                    </a:lnTo>
                    <a:lnTo>
                      <a:pt x="4097" y="4096"/>
                    </a:lnTo>
                    <a:cubicBezTo>
                      <a:pt x="3836" y="4318"/>
                      <a:pt x="3745" y="4566"/>
                      <a:pt x="3693" y="4749"/>
                    </a:cubicBezTo>
                    <a:cubicBezTo>
                      <a:pt x="3601" y="5036"/>
                      <a:pt x="3510" y="5401"/>
                      <a:pt x="3406" y="5793"/>
                    </a:cubicBezTo>
                    <a:lnTo>
                      <a:pt x="3406" y="5793"/>
                    </a:lnTo>
                    <a:lnTo>
                      <a:pt x="3392" y="5832"/>
                    </a:lnTo>
                    <a:lnTo>
                      <a:pt x="3392" y="5832"/>
                    </a:lnTo>
                    <a:cubicBezTo>
                      <a:pt x="3458" y="5819"/>
                      <a:pt x="4528" y="5688"/>
                      <a:pt x="4606" y="5675"/>
                    </a:cubicBezTo>
                    <a:cubicBezTo>
                      <a:pt x="4684" y="5662"/>
                      <a:pt x="5219" y="5610"/>
                      <a:pt x="5298" y="6106"/>
                    </a:cubicBezTo>
                    <a:cubicBezTo>
                      <a:pt x="5363" y="6509"/>
                      <a:pt x="4815" y="7305"/>
                      <a:pt x="4632" y="8153"/>
                    </a:cubicBezTo>
                    <a:cubicBezTo>
                      <a:pt x="4541" y="8584"/>
                      <a:pt x="4802" y="8754"/>
                      <a:pt x="4736" y="8806"/>
                    </a:cubicBezTo>
                    <a:cubicBezTo>
                      <a:pt x="4645" y="8871"/>
                      <a:pt x="4371" y="8792"/>
                      <a:pt x="4254" y="8701"/>
                    </a:cubicBezTo>
                    <a:cubicBezTo>
                      <a:pt x="4097" y="8571"/>
                      <a:pt x="3967" y="8375"/>
                      <a:pt x="3928" y="8114"/>
                    </a:cubicBezTo>
                    <a:cubicBezTo>
                      <a:pt x="3849" y="7605"/>
                      <a:pt x="4254" y="6901"/>
                      <a:pt x="4488" y="6275"/>
                    </a:cubicBezTo>
                    <a:cubicBezTo>
                      <a:pt x="4515" y="6210"/>
                      <a:pt x="4528" y="6158"/>
                      <a:pt x="4502" y="6119"/>
                    </a:cubicBezTo>
                    <a:cubicBezTo>
                      <a:pt x="4463" y="6080"/>
                      <a:pt x="4423" y="6093"/>
                      <a:pt x="4384" y="6093"/>
                    </a:cubicBezTo>
                    <a:lnTo>
                      <a:pt x="4384" y="6093"/>
                    </a:lnTo>
                    <a:lnTo>
                      <a:pt x="3275" y="6223"/>
                    </a:lnTo>
                    <a:lnTo>
                      <a:pt x="3275" y="6223"/>
                    </a:lnTo>
                    <a:cubicBezTo>
                      <a:pt x="2818" y="7839"/>
                      <a:pt x="2063" y="9964"/>
                      <a:pt x="681" y="9967"/>
                    </a:cubicBezTo>
                    <a:lnTo>
                      <a:pt x="669" y="9967"/>
                    </a:lnTo>
                    <a:cubicBezTo>
                      <a:pt x="427" y="9964"/>
                      <a:pt x="261" y="9835"/>
                      <a:pt x="274" y="9745"/>
                    </a:cubicBezTo>
                    <a:cubicBezTo>
                      <a:pt x="274" y="9706"/>
                      <a:pt x="300" y="9719"/>
                      <a:pt x="365" y="9732"/>
                    </a:cubicBezTo>
                    <a:cubicBezTo>
                      <a:pt x="392" y="9732"/>
                      <a:pt x="444" y="9745"/>
                      <a:pt x="509" y="9732"/>
                    </a:cubicBezTo>
                    <a:cubicBezTo>
                      <a:pt x="1370" y="9667"/>
                      <a:pt x="1801" y="7814"/>
                      <a:pt x="2231" y="6339"/>
                    </a:cubicBezTo>
                    <a:lnTo>
                      <a:pt x="2231" y="6339"/>
                    </a:lnTo>
                    <a:lnTo>
                      <a:pt x="2010" y="6353"/>
                    </a:lnTo>
                    <a:lnTo>
                      <a:pt x="2010" y="6353"/>
                    </a:lnTo>
                    <a:cubicBezTo>
                      <a:pt x="1696" y="6366"/>
                      <a:pt x="1514" y="6106"/>
                      <a:pt x="1540" y="6027"/>
                    </a:cubicBezTo>
                    <a:cubicBezTo>
                      <a:pt x="1553" y="6001"/>
                      <a:pt x="1579" y="6014"/>
                      <a:pt x="1657" y="6014"/>
                    </a:cubicBezTo>
                    <a:cubicBezTo>
                      <a:pt x="1709" y="6014"/>
                      <a:pt x="1788" y="6014"/>
                      <a:pt x="1892" y="6014"/>
                    </a:cubicBezTo>
                    <a:lnTo>
                      <a:pt x="1892" y="6014"/>
                    </a:lnTo>
                    <a:lnTo>
                      <a:pt x="2349" y="5962"/>
                    </a:lnTo>
                    <a:lnTo>
                      <a:pt x="2362" y="5910"/>
                    </a:lnTo>
                    <a:lnTo>
                      <a:pt x="2362" y="5910"/>
                    </a:lnTo>
                    <a:cubicBezTo>
                      <a:pt x="2519" y="5440"/>
                      <a:pt x="2675" y="5036"/>
                      <a:pt x="2845" y="4788"/>
                    </a:cubicBezTo>
                    <a:cubicBezTo>
                      <a:pt x="2936" y="4645"/>
                      <a:pt x="3210" y="4371"/>
                      <a:pt x="3601" y="4148"/>
                    </a:cubicBezTo>
                    <a:cubicBezTo>
                      <a:pt x="3236" y="4175"/>
                      <a:pt x="2871" y="4188"/>
                      <a:pt x="2466" y="4227"/>
                    </a:cubicBezTo>
                    <a:cubicBezTo>
                      <a:pt x="1709" y="4318"/>
                      <a:pt x="979" y="4409"/>
                      <a:pt x="731" y="5232"/>
                    </a:cubicBezTo>
                    <a:cubicBezTo>
                      <a:pt x="548" y="5858"/>
                      <a:pt x="783" y="6535"/>
                      <a:pt x="1514" y="6614"/>
                    </a:cubicBezTo>
                    <a:cubicBezTo>
                      <a:pt x="1435" y="6796"/>
                      <a:pt x="1253" y="7018"/>
                      <a:pt x="1031" y="7096"/>
                    </a:cubicBezTo>
                    <a:cubicBezTo>
                      <a:pt x="470" y="7266"/>
                      <a:pt x="91" y="6796"/>
                      <a:pt x="26" y="6379"/>
                    </a:cubicBezTo>
                    <a:cubicBezTo>
                      <a:pt x="13" y="6301"/>
                      <a:pt x="0" y="6223"/>
                      <a:pt x="0" y="6145"/>
                    </a:cubicBezTo>
                    <a:lnTo>
                      <a:pt x="0" y="6145"/>
                    </a:lnTo>
                    <a:lnTo>
                      <a:pt x="0" y="6145"/>
                    </a:lnTo>
                    <a:lnTo>
                      <a:pt x="0" y="6145"/>
                    </a:lnTo>
                    <a:cubicBezTo>
                      <a:pt x="13" y="4762"/>
                      <a:pt x="1853" y="3536"/>
                      <a:pt x="3288" y="3379"/>
                    </a:cubicBezTo>
                    <a:cubicBezTo>
                      <a:pt x="3523" y="3353"/>
                      <a:pt x="3784" y="3366"/>
                      <a:pt x="4045" y="3366"/>
                    </a:cubicBezTo>
                    <a:cubicBezTo>
                      <a:pt x="4371" y="3379"/>
                      <a:pt x="4711" y="3392"/>
                      <a:pt x="5037" y="3340"/>
                    </a:cubicBezTo>
                    <a:moveTo>
                      <a:pt x="25416" y="404"/>
                    </a:moveTo>
                    <a:cubicBezTo>
                      <a:pt x="25677" y="300"/>
                      <a:pt x="25899" y="248"/>
                      <a:pt x="26030" y="248"/>
                    </a:cubicBezTo>
                    <a:cubicBezTo>
                      <a:pt x="26108" y="248"/>
                      <a:pt x="26160" y="261"/>
                      <a:pt x="26173" y="286"/>
                    </a:cubicBezTo>
                    <a:cubicBezTo>
                      <a:pt x="26199" y="378"/>
                      <a:pt x="25977" y="613"/>
                      <a:pt x="25769" y="978"/>
                    </a:cubicBezTo>
                    <a:cubicBezTo>
                      <a:pt x="25586" y="1291"/>
                      <a:pt x="25142" y="2061"/>
                      <a:pt x="24725" y="3418"/>
                    </a:cubicBezTo>
                    <a:cubicBezTo>
                      <a:pt x="24660" y="3653"/>
                      <a:pt x="24294" y="5049"/>
                      <a:pt x="24372" y="5871"/>
                    </a:cubicBezTo>
                    <a:cubicBezTo>
                      <a:pt x="24425" y="6470"/>
                      <a:pt x="24516" y="6640"/>
                      <a:pt x="24451" y="6666"/>
                    </a:cubicBezTo>
                    <a:cubicBezTo>
                      <a:pt x="24281" y="6731"/>
                      <a:pt x="23746" y="6262"/>
                      <a:pt x="23616" y="5636"/>
                    </a:cubicBezTo>
                    <a:cubicBezTo>
                      <a:pt x="23512" y="5153"/>
                      <a:pt x="23577" y="4553"/>
                      <a:pt x="23707" y="3862"/>
                    </a:cubicBezTo>
                    <a:cubicBezTo>
                      <a:pt x="23916" y="2739"/>
                      <a:pt x="24255" y="1735"/>
                      <a:pt x="24620" y="1135"/>
                    </a:cubicBezTo>
                    <a:cubicBezTo>
                      <a:pt x="24869" y="730"/>
                      <a:pt x="25142" y="534"/>
                      <a:pt x="25416" y="404"/>
                    </a:cubicBezTo>
                    <a:moveTo>
                      <a:pt x="27152" y="156"/>
                    </a:moveTo>
                    <a:cubicBezTo>
                      <a:pt x="27374" y="52"/>
                      <a:pt x="27622" y="0"/>
                      <a:pt x="27778" y="0"/>
                    </a:cubicBezTo>
                    <a:cubicBezTo>
                      <a:pt x="27883" y="0"/>
                      <a:pt x="27961" y="13"/>
                      <a:pt x="27974" y="65"/>
                    </a:cubicBezTo>
                    <a:cubicBezTo>
                      <a:pt x="27975" y="67"/>
                      <a:pt x="27975" y="70"/>
                      <a:pt x="27975" y="73"/>
                    </a:cubicBezTo>
                    <a:lnTo>
                      <a:pt x="27975" y="85"/>
                    </a:lnTo>
                    <a:cubicBezTo>
                      <a:pt x="27966" y="197"/>
                      <a:pt x="27717" y="497"/>
                      <a:pt x="27582" y="717"/>
                    </a:cubicBezTo>
                    <a:cubicBezTo>
                      <a:pt x="27413" y="1004"/>
                      <a:pt x="26656" y="2296"/>
                      <a:pt x="26251" y="3418"/>
                    </a:cubicBezTo>
                    <a:cubicBezTo>
                      <a:pt x="26108" y="3835"/>
                      <a:pt x="25729" y="4893"/>
                      <a:pt x="25847" y="5819"/>
                    </a:cubicBezTo>
                    <a:cubicBezTo>
                      <a:pt x="25925" y="6379"/>
                      <a:pt x="26030" y="6562"/>
                      <a:pt x="25938" y="6575"/>
                    </a:cubicBezTo>
                    <a:cubicBezTo>
                      <a:pt x="25808" y="6587"/>
                      <a:pt x="25338" y="6249"/>
                      <a:pt x="25155" y="5662"/>
                    </a:cubicBezTo>
                    <a:cubicBezTo>
                      <a:pt x="24999" y="5127"/>
                      <a:pt x="25038" y="4553"/>
                      <a:pt x="25182" y="3914"/>
                    </a:cubicBezTo>
                    <a:cubicBezTo>
                      <a:pt x="25364" y="3066"/>
                      <a:pt x="25834" y="1709"/>
                      <a:pt x="26395" y="887"/>
                    </a:cubicBezTo>
                    <a:cubicBezTo>
                      <a:pt x="26630" y="547"/>
                      <a:pt x="26865" y="300"/>
                      <a:pt x="27152" y="156"/>
                    </a:cubicBezTo>
                  </a:path>
                </a:pathLst>
              </a:custGeom>
              <a:gradFill>
                <a:gsLst>
                  <a:gs pos="0">
                    <a:schemeClr val="accent1">
                      <a:alpha val="80000"/>
                    </a:schemeClr>
                  </a:gs>
                  <a:gs pos="100000">
                    <a:schemeClr val="tx2">
                      <a:lumMod val="80000"/>
                    </a:schemeClr>
                  </a:gs>
                </a:gsLst>
                <a:lin ang="0" scaled="0"/>
              </a:gradFill>
              <a:ln>
                <a:noFill/>
              </a:ln>
            </p:spPr>
          </p:sp>
        </p:grpSp>
        <p:sp>
          <p:nvSpPr>
            <p:cNvPr id="12" name="Slogan">
              <a:extLst>
                <a:ext uri="{FF2B5EF4-FFF2-40B4-BE49-F238E27FC236}">
                  <a16:creationId xmlns:a16="http://schemas.microsoft.com/office/drawing/2014/main" id="{DD918B1A-19BC-6C4C-956D-E94BFAF67369}"/>
                </a:ext>
              </a:extLst>
            </p:cNvPr>
            <p:cNvSpPr/>
            <p:nvPr userDrawn="1"/>
          </p:nvSpPr>
          <p:spPr>
            <a:xfrm>
              <a:off x="4680" y="4475520"/>
              <a:ext cx="10071000" cy="766080"/>
            </a:xfrm>
            <a:custGeom>
              <a:avLst/>
              <a:gdLst/>
              <a:ahLst/>
              <a:cxnLst/>
              <a:rect l="0" t="0" r="r" b="b"/>
              <a:pathLst>
                <a:path w="27975" h="2128">
                  <a:moveTo>
                    <a:pt x="27570" y="1592"/>
                  </a:moveTo>
                  <a:lnTo>
                    <a:pt x="27570" y="1592"/>
                  </a:lnTo>
                  <a:cubicBezTo>
                    <a:pt x="27570" y="1553"/>
                    <a:pt x="27582" y="1527"/>
                    <a:pt x="27595" y="1449"/>
                  </a:cubicBezTo>
                  <a:cubicBezTo>
                    <a:pt x="27700" y="744"/>
                    <a:pt x="27700" y="744"/>
                    <a:pt x="27700" y="744"/>
                  </a:cubicBezTo>
                  <a:cubicBezTo>
                    <a:pt x="27687" y="731"/>
                    <a:pt x="27674" y="731"/>
                    <a:pt x="27661" y="731"/>
                  </a:cubicBezTo>
                  <a:cubicBezTo>
                    <a:pt x="27530" y="731"/>
                    <a:pt x="27374" y="835"/>
                    <a:pt x="27322" y="874"/>
                  </a:cubicBezTo>
                  <a:cubicBezTo>
                    <a:pt x="27256" y="1357"/>
                    <a:pt x="27256" y="1357"/>
                    <a:pt x="27256" y="1357"/>
                  </a:cubicBezTo>
                  <a:cubicBezTo>
                    <a:pt x="27256" y="1657"/>
                    <a:pt x="27256" y="1657"/>
                    <a:pt x="27256" y="1657"/>
                  </a:cubicBezTo>
                  <a:cubicBezTo>
                    <a:pt x="26995" y="1657"/>
                    <a:pt x="26995" y="1657"/>
                    <a:pt x="26995" y="1657"/>
                  </a:cubicBezTo>
                  <a:cubicBezTo>
                    <a:pt x="27113" y="744"/>
                    <a:pt x="27113" y="744"/>
                    <a:pt x="27113" y="744"/>
                  </a:cubicBezTo>
                  <a:cubicBezTo>
                    <a:pt x="27100" y="731"/>
                    <a:pt x="27086" y="731"/>
                    <a:pt x="27073" y="731"/>
                  </a:cubicBezTo>
                  <a:cubicBezTo>
                    <a:pt x="26943" y="731"/>
                    <a:pt x="26786" y="835"/>
                    <a:pt x="26734" y="887"/>
                  </a:cubicBezTo>
                  <a:cubicBezTo>
                    <a:pt x="26682" y="1318"/>
                    <a:pt x="26682" y="1318"/>
                    <a:pt x="26682" y="1318"/>
                  </a:cubicBezTo>
                  <a:cubicBezTo>
                    <a:pt x="26682" y="1657"/>
                    <a:pt x="26682" y="1657"/>
                    <a:pt x="26682" y="1657"/>
                  </a:cubicBezTo>
                  <a:cubicBezTo>
                    <a:pt x="26434" y="1657"/>
                    <a:pt x="26434" y="1657"/>
                    <a:pt x="26434" y="1657"/>
                  </a:cubicBezTo>
                  <a:cubicBezTo>
                    <a:pt x="26552" y="561"/>
                    <a:pt x="26552" y="561"/>
                    <a:pt x="26552" y="561"/>
                  </a:cubicBezTo>
                  <a:cubicBezTo>
                    <a:pt x="26773" y="483"/>
                    <a:pt x="26773" y="483"/>
                    <a:pt x="26773" y="483"/>
                  </a:cubicBezTo>
                  <a:cubicBezTo>
                    <a:pt x="26734" y="770"/>
                    <a:pt x="26734" y="770"/>
                    <a:pt x="26734" y="770"/>
                  </a:cubicBezTo>
                  <a:cubicBezTo>
                    <a:pt x="26865" y="639"/>
                    <a:pt x="27048" y="509"/>
                    <a:pt x="27191" y="509"/>
                  </a:cubicBezTo>
                  <a:cubicBezTo>
                    <a:pt x="27295" y="509"/>
                    <a:pt x="27334" y="548"/>
                    <a:pt x="27334" y="652"/>
                  </a:cubicBezTo>
                  <a:cubicBezTo>
                    <a:pt x="27334" y="666"/>
                    <a:pt x="27334" y="692"/>
                    <a:pt x="27334" y="718"/>
                  </a:cubicBezTo>
                  <a:cubicBezTo>
                    <a:pt x="27334" y="757"/>
                    <a:pt x="27334" y="757"/>
                    <a:pt x="27334" y="757"/>
                  </a:cubicBezTo>
                  <a:cubicBezTo>
                    <a:pt x="27452" y="626"/>
                    <a:pt x="27648" y="509"/>
                    <a:pt x="27778" y="509"/>
                  </a:cubicBezTo>
                  <a:cubicBezTo>
                    <a:pt x="27883" y="509"/>
                    <a:pt x="27922" y="548"/>
                    <a:pt x="27922" y="639"/>
                  </a:cubicBezTo>
                  <a:cubicBezTo>
                    <a:pt x="27922" y="666"/>
                    <a:pt x="27922" y="692"/>
                    <a:pt x="27922" y="718"/>
                  </a:cubicBezTo>
                  <a:cubicBezTo>
                    <a:pt x="27804" y="1461"/>
                    <a:pt x="27804" y="1461"/>
                    <a:pt x="27804" y="1461"/>
                  </a:cubicBezTo>
                  <a:cubicBezTo>
                    <a:pt x="27953" y="1461"/>
                    <a:pt x="27972" y="1461"/>
                    <a:pt x="27974" y="1461"/>
                  </a:cubicBezTo>
                  <a:lnTo>
                    <a:pt x="27974" y="1514"/>
                  </a:lnTo>
                  <a:cubicBezTo>
                    <a:pt x="27896" y="1592"/>
                    <a:pt x="27791" y="1683"/>
                    <a:pt x="27674" y="1683"/>
                  </a:cubicBezTo>
                  <a:cubicBezTo>
                    <a:pt x="27608" y="1683"/>
                    <a:pt x="27570" y="1657"/>
                    <a:pt x="27570" y="1592"/>
                  </a:cubicBezTo>
                  <a:moveTo>
                    <a:pt x="25886" y="1305"/>
                  </a:moveTo>
                  <a:lnTo>
                    <a:pt x="25886" y="1305"/>
                  </a:lnTo>
                  <a:cubicBezTo>
                    <a:pt x="25965" y="705"/>
                    <a:pt x="25965" y="705"/>
                    <a:pt x="25965" y="705"/>
                  </a:cubicBezTo>
                  <a:cubicBezTo>
                    <a:pt x="25925" y="692"/>
                    <a:pt x="25873" y="679"/>
                    <a:pt x="25808" y="679"/>
                  </a:cubicBezTo>
                  <a:cubicBezTo>
                    <a:pt x="25586" y="679"/>
                    <a:pt x="25508" y="1266"/>
                    <a:pt x="25508" y="1461"/>
                  </a:cubicBezTo>
                  <a:cubicBezTo>
                    <a:pt x="25534" y="1474"/>
                    <a:pt x="25547" y="1474"/>
                    <a:pt x="25560" y="1474"/>
                  </a:cubicBezTo>
                  <a:cubicBezTo>
                    <a:pt x="25664" y="1474"/>
                    <a:pt x="25808" y="1357"/>
                    <a:pt x="25886" y="1305"/>
                  </a:cubicBezTo>
                  <a:moveTo>
                    <a:pt x="25286" y="1474"/>
                  </a:moveTo>
                  <a:lnTo>
                    <a:pt x="25286" y="1474"/>
                  </a:lnTo>
                  <a:cubicBezTo>
                    <a:pt x="25286" y="1109"/>
                    <a:pt x="25443" y="509"/>
                    <a:pt x="25912" y="509"/>
                  </a:cubicBezTo>
                  <a:cubicBezTo>
                    <a:pt x="26030" y="509"/>
                    <a:pt x="26108" y="535"/>
                    <a:pt x="26186" y="574"/>
                  </a:cubicBezTo>
                  <a:cubicBezTo>
                    <a:pt x="26082" y="1474"/>
                    <a:pt x="26082" y="1474"/>
                    <a:pt x="26082" y="1474"/>
                  </a:cubicBezTo>
                  <a:cubicBezTo>
                    <a:pt x="26251" y="1474"/>
                    <a:pt x="26251" y="1474"/>
                    <a:pt x="26251" y="1474"/>
                  </a:cubicBezTo>
                  <a:cubicBezTo>
                    <a:pt x="26251" y="1527"/>
                    <a:pt x="26251" y="1527"/>
                    <a:pt x="26251" y="1527"/>
                  </a:cubicBezTo>
                  <a:cubicBezTo>
                    <a:pt x="26173" y="1592"/>
                    <a:pt x="26069" y="1683"/>
                    <a:pt x="25965" y="1683"/>
                  </a:cubicBezTo>
                  <a:cubicBezTo>
                    <a:pt x="25899" y="1683"/>
                    <a:pt x="25860" y="1657"/>
                    <a:pt x="25860" y="1592"/>
                  </a:cubicBezTo>
                  <a:cubicBezTo>
                    <a:pt x="25860" y="1553"/>
                    <a:pt x="25873" y="1487"/>
                    <a:pt x="25873" y="1435"/>
                  </a:cubicBezTo>
                  <a:cubicBezTo>
                    <a:pt x="25756" y="1553"/>
                    <a:pt x="25625" y="1683"/>
                    <a:pt x="25468" y="1683"/>
                  </a:cubicBezTo>
                  <a:cubicBezTo>
                    <a:pt x="25325" y="1683"/>
                    <a:pt x="25286" y="1605"/>
                    <a:pt x="25286" y="1474"/>
                  </a:cubicBezTo>
                  <a:moveTo>
                    <a:pt x="24712" y="561"/>
                  </a:moveTo>
                  <a:lnTo>
                    <a:pt x="24712" y="561"/>
                  </a:lnTo>
                  <a:cubicBezTo>
                    <a:pt x="24934" y="496"/>
                    <a:pt x="24934" y="496"/>
                    <a:pt x="24934" y="496"/>
                  </a:cubicBezTo>
                  <a:cubicBezTo>
                    <a:pt x="24921" y="718"/>
                    <a:pt x="24921" y="718"/>
                    <a:pt x="24921" y="718"/>
                  </a:cubicBezTo>
                  <a:cubicBezTo>
                    <a:pt x="24999" y="613"/>
                    <a:pt x="25103" y="509"/>
                    <a:pt x="25247" y="509"/>
                  </a:cubicBezTo>
                  <a:cubicBezTo>
                    <a:pt x="25260" y="509"/>
                    <a:pt x="25273" y="509"/>
                    <a:pt x="25286" y="509"/>
                  </a:cubicBezTo>
                  <a:cubicBezTo>
                    <a:pt x="25260" y="731"/>
                    <a:pt x="25260" y="731"/>
                    <a:pt x="25260" y="731"/>
                  </a:cubicBezTo>
                  <a:cubicBezTo>
                    <a:pt x="25247" y="731"/>
                    <a:pt x="25221" y="718"/>
                    <a:pt x="25195" y="718"/>
                  </a:cubicBezTo>
                  <a:cubicBezTo>
                    <a:pt x="25090" y="718"/>
                    <a:pt x="24999" y="757"/>
                    <a:pt x="24908" y="822"/>
                  </a:cubicBezTo>
                  <a:cubicBezTo>
                    <a:pt x="24856" y="1318"/>
                    <a:pt x="24856" y="1318"/>
                    <a:pt x="24856" y="1318"/>
                  </a:cubicBezTo>
                  <a:cubicBezTo>
                    <a:pt x="24856" y="1657"/>
                    <a:pt x="24856" y="1657"/>
                    <a:pt x="24856" y="1657"/>
                  </a:cubicBezTo>
                  <a:cubicBezTo>
                    <a:pt x="24608" y="1657"/>
                    <a:pt x="24608" y="1657"/>
                    <a:pt x="24608" y="1657"/>
                  </a:cubicBezTo>
                  <a:lnTo>
                    <a:pt x="24712" y="561"/>
                  </a:lnTo>
                  <a:moveTo>
                    <a:pt x="24125" y="1305"/>
                  </a:moveTo>
                  <a:lnTo>
                    <a:pt x="24125" y="1305"/>
                  </a:lnTo>
                  <a:cubicBezTo>
                    <a:pt x="24190" y="705"/>
                    <a:pt x="24190" y="705"/>
                    <a:pt x="24190" y="705"/>
                  </a:cubicBezTo>
                  <a:cubicBezTo>
                    <a:pt x="24151" y="679"/>
                    <a:pt x="24099" y="679"/>
                    <a:pt x="24046" y="679"/>
                  </a:cubicBezTo>
                  <a:cubicBezTo>
                    <a:pt x="23812" y="679"/>
                    <a:pt x="23746" y="1266"/>
                    <a:pt x="23746" y="1461"/>
                  </a:cubicBezTo>
                  <a:cubicBezTo>
                    <a:pt x="23760" y="1474"/>
                    <a:pt x="23785" y="1474"/>
                    <a:pt x="23798" y="1474"/>
                  </a:cubicBezTo>
                  <a:cubicBezTo>
                    <a:pt x="23903" y="1474"/>
                    <a:pt x="24033" y="1370"/>
                    <a:pt x="24125" y="1305"/>
                  </a:cubicBezTo>
                  <a:moveTo>
                    <a:pt x="23407" y="2088"/>
                  </a:moveTo>
                  <a:lnTo>
                    <a:pt x="23407" y="2088"/>
                  </a:lnTo>
                  <a:cubicBezTo>
                    <a:pt x="23420" y="2009"/>
                    <a:pt x="23446" y="1931"/>
                    <a:pt x="23459" y="1879"/>
                  </a:cubicBezTo>
                  <a:cubicBezTo>
                    <a:pt x="23551" y="1892"/>
                    <a:pt x="23642" y="1918"/>
                    <a:pt x="23733" y="1918"/>
                  </a:cubicBezTo>
                  <a:cubicBezTo>
                    <a:pt x="23942" y="1918"/>
                    <a:pt x="24059" y="1905"/>
                    <a:pt x="24086" y="1683"/>
                  </a:cubicBezTo>
                  <a:cubicBezTo>
                    <a:pt x="24112" y="1435"/>
                    <a:pt x="24112" y="1435"/>
                    <a:pt x="24112" y="1435"/>
                  </a:cubicBezTo>
                  <a:cubicBezTo>
                    <a:pt x="23994" y="1553"/>
                    <a:pt x="23864" y="1683"/>
                    <a:pt x="23694" y="1683"/>
                  </a:cubicBezTo>
                  <a:cubicBezTo>
                    <a:pt x="23564" y="1683"/>
                    <a:pt x="23524" y="1605"/>
                    <a:pt x="23524" y="1474"/>
                  </a:cubicBezTo>
                  <a:cubicBezTo>
                    <a:pt x="23524" y="1109"/>
                    <a:pt x="23668" y="509"/>
                    <a:pt x="24151" y="509"/>
                  </a:cubicBezTo>
                  <a:cubicBezTo>
                    <a:pt x="24268" y="509"/>
                    <a:pt x="24347" y="535"/>
                    <a:pt x="24425" y="574"/>
                  </a:cubicBezTo>
                  <a:cubicBezTo>
                    <a:pt x="24307" y="1670"/>
                    <a:pt x="24307" y="1670"/>
                    <a:pt x="24307" y="1670"/>
                  </a:cubicBezTo>
                  <a:cubicBezTo>
                    <a:pt x="24281" y="1918"/>
                    <a:pt x="23955" y="2127"/>
                    <a:pt x="23746" y="2127"/>
                  </a:cubicBezTo>
                  <a:cubicBezTo>
                    <a:pt x="23590" y="2127"/>
                    <a:pt x="23472" y="2101"/>
                    <a:pt x="23407" y="2088"/>
                  </a:cubicBezTo>
                  <a:moveTo>
                    <a:pt x="23159" y="900"/>
                  </a:moveTo>
                  <a:lnTo>
                    <a:pt x="23159" y="900"/>
                  </a:lnTo>
                  <a:cubicBezTo>
                    <a:pt x="23159" y="835"/>
                    <a:pt x="23159" y="770"/>
                    <a:pt x="23146" y="731"/>
                  </a:cubicBezTo>
                  <a:cubicBezTo>
                    <a:pt x="23107" y="692"/>
                    <a:pt x="23042" y="666"/>
                    <a:pt x="22950" y="666"/>
                  </a:cubicBezTo>
                  <a:cubicBezTo>
                    <a:pt x="22755" y="666"/>
                    <a:pt x="22729" y="1044"/>
                    <a:pt x="22729" y="1266"/>
                  </a:cubicBezTo>
                  <a:cubicBezTo>
                    <a:pt x="22729" y="1344"/>
                    <a:pt x="22729" y="1409"/>
                    <a:pt x="22742" y="1449"/>
                  </a:cubicBezTo>
                  <a:cubicBezTo>
                    <a:pt x="22781" y="1487"/>
                    <a:pt x="22859" y="1501"/>
                    <a:pt x="22950" y="1501"/>
                  </a:cubicBezTo>
                  <a:cubicBezTo>
                    <a:pt x="23107" y="1501"/>
                    <a:pt x="23159" y="1109"/>
                    <a:pt x="23159" y="900"/>
                  </a:cubicBezTo>
                  <a:moveTo>
                    <a:pt x="22507" y="1331"/>
                  </a:moveTo>
                  <a:lnTo>
                    <a:pt x="22507" y="1331"/>
                  </a:lnTo>
                  <a:cubicBezTo>
                    <a:pt x="22507" y="1031"/>
                    <a:pt x="22624" y="509"/>
                    <a:pt x="22977" y="509"/>
                  </a:cubicBezTo>
                  <a:cubicBezTo>
                    <a:pt x="23238" y="509"/>
                    <a:pt x="23381" y="626"/>
                    <a:pt x="23381" y="874"/>
                  </a:cubicBezTo>
                  <a:cubicBezTo>
                    <a:pt x="23381" y="1188"/>
                    <a:pt x="23238" y="1683"/>
                    <a:pt x="22872" y="1683"/>
                  </a:cubicBezTo>
                  <a:cubicBezTo>
                    <a:pt x="22637" y="1683"/>
                    <a:pt x="22507" y="1579"/>
                    <a:pt x="22507" y="1331"/>
                  </a:cubicBezTo>
                  <a:moveTo>
                    <a:pt x="21933" y="561"/>
                  </a:moveTo>
                  <a:lnTo>
                    <a:pt x="21933" y="561"/>
                  </a:lnTo>
                  <a:cubicBezTo>
                    <a:pt x="22155" y="496"/>
                    <a:pt x="22155" y="496"/>
                    <a:pt x="22155" y="496"/>
                  </a:cubicBezTo>
                  <a:cubicBezTo>
                    <a:pt x="22128" y="718"/>
                    <a:pt x="22128" y="718"/>
                    <a:pt x="22128" y="718"/>
                  </a:cubicBezTo>
                  <a:cubicBezTo>
                    <a:pt x="22207" y="613"/>
                    <a:pt x="22324" y="509"/>
                    <a:pt x="22455" y="509"/>
                  </a:cubicBezTo>
                  <a:cubicBezTo>
                    <a:pt x="22481" y="509"/>
                    <a:pt x="22481" y="509"/>
                    <a:pt x="22494" y="509"/>
                  </a:cubicBezTo>
                  <a:cubicBezTo>
                    <a:pt x="22468" y="731"/>
                    <a:pt x="22468" y="731"/>
                    <a:pt x="22468" y="731"/>
                  </a:cubicBezTo>
                  <a:cubicBezTo>
                    <a:pt x="22455" y="731"/>
                    <a:pt x="22428" y="718"/>
                    <a:pt x="22415" y="718"/>
                  </a:cubicBezTo>
                  <a:cubicBezTo>
                    <a:pt x="22311" y="718"/>
                    <a:pt x="22207" y="757"/>
                    <a:pt x="22115" y="822"/>
                  </a:cubicBezTo>
                  <a:cubicBezTo>
                    <a:pt x="22063" y="1318"/>
                    <a:pt x="22063" y="1318"/>
                    <a:pt x="22063" y="1318"/>
                  </a:cubicBezTo>
                  <a:cubicBezTo>
                    <a:pt x="22063" y="1657"/>
                    <a:pt x="22063" y="1657"/>
                    <a:pt x="22063" y="1657"/>
                  </a:cubicBezTo>
                  <a:cubicBezTo>
                    <a:pt x="21815" y="1657"/>
                    <a:pt x="21815" y="1657"/>
                    <a:pt x="21815" y="1657"/>
                  </a:cubicBezTo>
                  <a:lnTo>
                    <a:pt x="21933" y="561"/>
                  </a:lnTo>
                  <a:moveTo>
                    <a:pt x="21437" y="718"/>
                  </a:moveTo>
                  <a:lnTo>
                    <a:pt x="21437" y="718"/>
                  </a:lnTo>
                  <a:cubicBezTo>
                    <a:pt x="21424" y="705"/>
                    <a:pt x="21398" y="705"/>
                    <a:pt x="21372" y="705"/>
                  </a:cubicBezTo>
                  <a:cubicBezTo>
                    <a:pt x="21241" y="705"/>
                    <a:pt x="21098" y="835"/>
                    <a:pt x="21032" y="887"/>
                  </a:cubicBezTo>
                  <a:cubicBezTo>
                    <a:pt x="20980" y="1474"/>
                    <a:pt x="20980" y="1474"/>
                    <a:pt x="20980" y="1474"/>
                  </a:cubicBezTo>
                  <a:cubicBezTo>
                    <a:pt x="21032" y="1501"/>
                    <a:pt x="21071" y="1514"/>
                    <a:pt x="21124" y="1514"/>
                  </a:cubicBezTo>
                  <a:cubicBezTo>
                    <a:pt x="21410" y="1514"/>
                    <a:pt x="21437" y="927"/>
                    <a:pt x="21437" y="718"/>
                  </a:cubicBezTo>
                  <a:moveTo>
                    <a:pt x="20863" y="561"/>
                  </a:moveTo>
                  <a:lnTo>
                    <a:pt x="20863" y="561"/>
                  </a:lnTo>
                  <a:cubicBezTo>
                    <a:pt x="21071" y="496"/>
                    <a:pt x="21071" y="496"/>
                    <a:pt x="21071" y="496"/>
                  </a:cubicBezTo>
                  <a:cubicBezTo>
                    <a:pt x="21046" y="757"/>
                    <a:pt x="21046" y="757"/>
                    <a:pt x="21046" y="757"/>
                  </a:cubicBezTo>
                  <a:cubicBezTo>
                    <a:pt x="21150" y="652"/>
                    <a:pt x="21293" y="509"/>
                    <a:pt x="21437" y="509"/>
                  </a:cubicBezTo>
                  <a:cubicBezTo>
                    <a:pt x="21620" y="509"/>
                    <a:pt x="21659" y="600"/>
                    <a:pt x="21659" y="835"/>
                  </a:cubicBezTo>
                  <a:cubicBezTo>
                    <a:pt x="21659" y="1253"/>
                    <a:pt x="21476" y="1683"/>
                    <a:pt x="21084" y="1683"/>
                  </a:cubicBezTo>
                  <a:cubicBezTo>
                    <a:pt x="21046" y="1683"/>
                    <a:pt x="21006" y="1670"/>
                    <a:pt x="20954" y="1657"/>
                  </a:cubicBezTo>
                  <a:cubicBezTo>
                    <a:pt x="20941" y="1879"/>
                    <a:pt x="20941" y="1879"/>
                    <a:pt x="20941" y="1879"/>
                  </a:cubicBezTo>
                  <a:cubicBezTo>
                    <a:pt x="20941" y="2114"/>
                    <a:pt x="20941" y="2114"/>
                    <a:pt x="20941" y="2114"/>
                  </a:cubicBezTo>
                  <a:cubicBezTo>
                    <a:pt x="20680" y="2114"/>
                    <a:pt x="20680" y="2114"/>
                    <a:pt x="20680" y="2114"/>
                  </a:cubicBezTo>
                  <a:lnTo>
                    <a:pt x="20863" y="561"/>
                  </a:lnTo>
                  <a:moveTo>
                    <a:pt x="19819" y="1618"/>
                  </a:moveTo>
                  <a:lnTo>
                    <a:pt x="19819" y="1618"/>
                  </a:lnTo>
                  <a:cubicBezTo>
                    <a:pt x="19832" y="1527"/>
                    <a:pt x="19858" y="1487"/>
                    <a:pt x="19897" y="1409"/>
                  </a:cubicBezTo>
                  <a:cubicBezTo>
                    <a:pt x="20028" y="1461"/>
                    <a:pt x="20145" y="1501"/>
                    <a:pt x="20289" y="1501"/>
                  </a:cubicBezTo>
                  <a:cubicBezTo>
                    <a:pt x="20328" y="1501"/>
                    <a:pt x="20367" y="1474"/>
                    <a:pt x="20367" y="1435"/>
                  </a:cubicBezTo>
                  <a:cubicBezTo>
                    <a:pt x="20367" y="1292"/>
                    <a:pt x="19962" y="1070"/>
                    <a:pt x="19962" y="809"/>
                  </a:cubicBezTo>
                  <a:cubicBezTo>
                    <a:pt x="19962" y="587"/>
                    <a:pt x="20132" y="509"/>
                    <a:pt x="20341" y="509"/>
                  </a:cubicBezTo>
                  <a:cubicBezTo>
                    <a:pt x="20445" y="509"/>
                    <a:pt x="20537" y="522"/>
                    <a:pt x="20628" y="561"/>
                  </a:cubicBezTo>
                  <a:cubicBezTo>
                    <a:pt x="20615" y="666"/>
                    <a:pt x="20589" y="718"/>
                    <a:pt x="20550" y="770"/>
                  </a:cubicBezTo>
                  <a:cubicBezTo>
                    <a:pt x="20432" y="692"/>
                    <a:pt x="20354" y="652"/>
                    <a:pt x="20236" y="652"/>
                  </a:cubicBezTo>
                  <a:cubicBezTo>
                    <a:pt x="20184" y="652"/>
                    <a:pt x="20145" y="692"/>
                    <a:pt x="20145" y="718"/>
                  </a:cubicBezTo>
                  <a:cubicBezTo>
                    <a:pt x="20145" y="913"/>
                    <a:pt x="20562" y="1109"/>
                    <a:pt x="20562" y="1331"/>
                  </a:cubicBezTo>
                  <a:cubicBezTo>
                    <a:pt x="20562" y="1566"/>
                    <a:pt x="20328" y="1683"/>
                    <a:pt x="20132" y="1683"/>
                  </a:cubicBezTo>
                  <a:cubicBezTo>
                    <a:pt x="20028" y="1683"/>
                    <a:pt x="19936" y="1657"/>
                    <a:pt x="19819" y="1618"/>
                  </a:cubicBezTo>
                  <a:moveTo>
                    <a:pt x="19206" y="1422"/>
                  </a:moveTo>
                  <a:lnTo>
                    <a:pt x="19206" y="1422"/>
                  </a:lnTo>
                  <a:cubicBezTo>
                    <a:pt x="19271" y="1396"/>
                    <a:pt x="19349" y="1344"/>
                    <a:pt x="19401" y="1318"/>
                  </a:cubicBezTo>
                  <a:cubicBezTo>
                    <a:pt x="19466" y="705"/>
                    <a:pt x="19466" y="705"/>
                    <a:pt x="19466" y="705"/>
                  </a:cubicBezTo>
                  <a:cubicBezTo>
                    <a:pt x="19414" y="679"/>
                    <a:pt x="19375" y="679"/>
                    <a:pt x="19323" y="679"/>
                  </a:cubicBezTo>
                  <a:cubicBezTo>
                    <a:pt x="19088" y="679"/>
                    <a:pt x="19023" y="1266"/>
                    <a:pt x="19023" y="1461"/>
                  </a:cubicBezTo>
                  <a:cubicBezTo>
                    <a:pt x="19075" y="1487"/>
                    <a:pt x="19140" y="1461"/>
                    <a:pt x="19206" y="1422"/>
                  </a:cubicBezTo>
                  <a:moveTo>
                    <a:pt x="18801" y="1474"/>
                  </a:moveTo>
                  <a:lnTo>
                    <a:pt x="18801" y="1474"/>
                  </a:lnTo>
                  <a:cubicBezTo>
                    <a:pt x="18801" y="1109"/>
                    <a:pt x="18945" y="509"/>
                    <a:pt x="19428" y="509"/>
                  </a:cubicBezTo>
                  <a:cubicBezTo>
                    <a:pt x="19441" y="509"/>
                    <a:pt x="19466" y="509"/>
                    <a:pt x="19493" y="509"/>
                  </a:cubicBezTo>
                  <a:cubicBezTo>
                    <a:pt x="19519" y="235"/>
                    <a:pt x="19519" y="235"/>
                    <a:pt x="19519" y="235"/>
                  </a:cubicBezTo>
                  <a:cubicBezTo>
                    <a:pt x="19336" y="235"/>
                    <a:pt x="19336" y="235"/>
                    <a:pt x="19336" y="235"/>
                  </a:cubicBezTo>
                  <a:cubicBezTo>
                    <a:pt x="19336" y="117"/>
                    <a:pt x="19336" y="117"/>
                    <a:pt x="19336" y="117"/>
                  </a:cubicBezTo>
                  <a:cubicBezTo>
                    <a:pt x="19414" y="105"/>
                    <a:pt x="19571" y="78"/>
                    <a:pt x="19662" y="78"/>
                  </a:cubicBezTo>
                  <a:cubicBezTo>
                    <a:pt x="19727" y="78"/>
                    <a:pt x="19754" y="105"/>
                    <a:pt x="19741" y="157"/>
                  </a:cubicBezTo>
                  <a:cubicBezTo>
                    <a:pt x="19597" y="1474"/>
                    <a:pt x="19597" y="1474"/>
                    <a:pt x="19597" y="1474"/>
                  </a:cubicBezTo>
                  <a:cubicBezTo>
                    <a:pt x="19767" y="1474"/>
                    <a:pt x="19767" y="1474"/>
                    <a:pt x="19767" y="1474"/>
                  </a:cubicBezTo>
                  <a:cubicBezTo>
                    <a:pt x="19767" y="1527"/>
                    <a:pt x="19767" y="1527"/>
                    <a:pt x="19767" y="1527"/>
                  </a:cubicBezTo>
                  <a:cubicBezTo>
                    <a:pt x="19689" y="1592"/>
                    <a:pt x="19584" y="1683"/>
                    <a:pt x="19466" y="1683"/>
                  </a:cubicBezTo>
                  <a:cubicBezTo>
                    <a:pt x="19401" y="1683"/>
                    <a:pt x="19375" y="1657"/>
                    <a:pt x="19375" y="1592"/>
                  </a:cubicBezTo>
                  <a:cubicBezTo>
                    <a:pt x="19375" y="1553"/>
                    <a:pt x="19375" y="1487"/>
                    <a:pt x="19388" y="1435"/>
                  </a:cubicBezTo>
                  <a:cubicBezTo>
                    <a:pt x="19271" y="1553"/>
                    <a:pt x="19140" y="1683"/>
                    <a:pt x="18971" y="1683"/>
                  </a:cubicBezTo>
                  <a:cubicBezTo>
                    <a:pt x="18840" y="1683"/>
                    <a:pt x="18801" y="1605"/>
                    <a:pt x="18801" y="1474"/>
                  </a:cubicBezTo>
                  <a:moveTo>
                    <a:pt x="18240" y="1592"/>
                  </a:moveTo>
                  <a:lnTo>
                    <a:pt x="18240" y="1592"/>
                  </a:lnTo>
                  <a:cubicBezTo>
                    <a:pt x="18240" y="1553"/>
                    <a:pt x="18240" y="1487"/>
                    <a:pt x="18253" y="1449"/>
                  </a:cubicBezTo>
                  <a:cubicBezTo>
                    <a:pt x="18397" y="235"/>
                    <a:pt x="18397" y="235"/>
                    <a:pt x="18397" y="235"/>
                  </a:cubicBezTo>
                  <a:cubicBezTo>
                    <a:pt x="18214" y="235"/>
                    <a:pt x="18214" y="235"/>
                    <a:pt x="18214" y="235"/>
                  </a:cubicBezTo>
                  <a:cubicBezTo>
                    <a:pt x="18214" y="117"/>
                    <a:pt x="18214" y="117"/>
                    <a:pt x="18214" y="117"/>
                  </a:cubicBezTo>
                  <a:cubicBezTo>
                    <a:pt x="18292" y="105"/>
                    <a:pt x="18449" y="78"/>
                    <a:pt x="18540" y="78"/>
                  </a:cubicBezTo>
                  <a:cubicBezTo>
                    <a:pt x="18593" y="78"/>
                    <a:pt x="18618" y="105"/>
                    <a:pt x="18618" y="157"/>
                  </a:cubicBezTo>
                  <a:cubicBezTo>
                    <a:pt x="18462" y="1474"/>
                    <a:pt x="18462" y="1474"/>
                    <a:pt x="18462" y="1474"/>
                  </a:cubicBezTo>
                  <a:cubicBezTo>
                    <a:pt x="18631" y="1474"/>
                    <a:pt x="18631" y="1474"/>
                    <a:pt x="18631" y="1474"/>
                  </a:cubicBezTo>
                  <a:cubicBezTo>
                    <a:pt x="18631" y="1527"/>
                    <a:pt x="18631" y="1527"/>
                    <a:pt x="18631" y="1527"/>
                  </a:cubicBezTo>
                  <a:cubicBezTo>
                    <a:pt x="18553" y="1592"/>
                    <a:pt x="18449" y="1683"/>
                    <a:pt x="18332" y="1683"/>
                  </a:cubicBezTo>
                  <a:cubicBezTo>
                    <a:pt x="18266" y="1683"/>
                    <a:pt x="18240" y="1644"/>
                    <a:pt x="18240" y="1592"/>
                  </a:cubicBezTo>
                  <a:moveTo>
                    <a:pt x="17849" y="900"/>
                  </a:moveTo>
                  <a:lnTo>
                    <a:pt x="17849" y="900"/>
                  </a:lnTo>
                  <a:cubicBezTo>
                    <a:pt x="17849" y="835"/>
                    <a:pt x="17836" y="770"/>
                    <a:pt x="17836" y="731"/>
                  </a:cubicBezTo>
                  <a:cubicBezTo>
                    <a:pt x="17783" y="692"/>
                    <a:pt x="17718" y="666"/>
                    <a:pt x="17627" y="666"/>
                  </a:cubicBezTo>
                  <a:cubicBezTo>
                    <a:pt x="17444" y="666"/>
                    <a:pt x="17405" y="1044"/>
                    <a:pt x="17405" y="1266"/>
                  </a:cubicBezTo>
                  <a:cubicBezTo>
                    <a:pt x="17405" y="1344"/>
                    <a:pt x="17418" y="1409"/>
                    <a:pt x="17418" y="1449"/>
                  </a:cubicBezTo>
                  <a:cubicBezTo>
                    <a:pt x="17470" y="1487"/>
                    <a:pt x="17535" y="1501"/>
                    <a:pt x="17627" y="1501"/>
                  </a:cubicBezTo>
                  <a:cubicBezTo>
                    <a:pt x="17796" y="1501"/>
                    <a:pt x="17849" y="1109"/>
                    <a:pt x="17849" y="900"/>
                  </a:cubicBezTo>
                  <a:moveTo>
                    <a:pt x="17183" y="1331"/>
                  </a:moveTo>
                  <a:lnTo>
                    <a:pt x="17183" y="1331"/>
                  </a:lnTo>
                  <a:cubicBezTo>
                    <a:pt x="17183" y="1031"/>
                    <a:pt x="17314" y="509"/>
                    <a:pt x="17653" y="509"/>
                  </a:cubicBezTo>
                  <a:cubicBezTo>
                    <a:pt x="17927" y="509"/>
                    <a:pt x="18071" y="626"/>
                    <a:pt x="18071" y="874"/>
                  </a:cubicBezTo>
                  <a:cubicBezTo>
                    <a:pt x="18071" y="1188"/>
                    <a:pt x="17914" y="1683"/>
                    <a:pt x="17549" y="1683"/>
                  </a:cubicBezTo>
                  <a:cubicBezTo>
                    <a:pt x="17314" y="1683"/>
                    <a:pt x="17183" y="1579"/>
                    <a:pt x="17183" y="1331"/>
                  </a:cubicBezTo>
                  <a:moveTo>
                    <a:pt x="16635" y="1592"/>
                  </a:moveTo>
                  <a:lnTo>
                    <a:pt x="16635" y="1592"/>
                  </a:lnTo>
                  <a:cubicBezTo>
                    <a:pt x="16635" y="1553"/>
                    <a:pt x="16648" y="1527"/>
                    <a:pt x="16648" y="1474"/>
                  </a:cubicBezTo>
                  <a:cubicBezTo>
                    <a:pt x="16753" y="744"/>
                    <a:pt x="16753" y="744"/>
                    <a:pt x="16753" y="744"/>
                  </a:cubicBezTo>
                  <a:cubicBezTo>
                    <a:pt x="16740" y="744"/>
                    <a:pt x="16714" y="744"/>
                    <a:pt x="16700" y="744"/>
                  </a:cubicBezTo>
                  <a:cubicBezTo>
                    <a:pt x="16583" y="744"/>
                    <a:pt x="16413" y="835"/>
                    <a:pt x="16361" y="887"/>
                  </a:cubicBezTo>
                  <a:cubicBezTo>
                    <a:pt x="16309" y="1318"/>
                    <a:pt x="16309" y="1318"/>
                    <a:pt x="16309" y="1318"/>
                  </a:cubicBezTo>
                  <a:cubicBezTo>
                    <a:pt x="16309" y="1657"/>
                    <a:pt x="16309" y="1657"/>
                    <a:pt x="16309" y="1657"/>
                  </a:cubicBezTo>
                  <a:cubicBezTo>
                    <a:pt x="16061" y="1657"/>
                    <a:pt x="16061" y="1657"/>
                    <a:pt x="16061" y="1657"/>
                  </a:cubicBezTo>
                  <a:cubicBezTo>
                    <a:pt x="16218" y="235"/>
                    <a:pt x="16218" y="235"/>
                    <a:pt x="16218" y="235"/>
                  </a:cubicBezTo>
                  <a:cubicBezTo>
                    <a:pt x="16022" y="235"/>
                    <a:pt x="16022" y="235"/>
                    <a:pt x="16022" y="235"/>
                  </a:cubicBezTo>
                  <a:cubicBezTo>
                    <a:pt x="16022" y="117"/>
                    <a:pt x="16022" y="117"/>
                    <a:pt x="16022" y="117"/>
                  </a:cubicBezTo>
                  <a:cubicBezTo>
                    <a:pt x="16100" y="105"/>
                    <a:pt x="16270" y="78"/>
                    <a:pt x="16348" y="78"/>
                  </a:cubicBezTo>
                  <a:cubicBezTo>
                    <a:pt x="16413" y="78"/>
                    <a:pt x="16439" y="92"/>
                    <a:pt x="16439" y="144"/>
                  </a:cubicBezTo>
                  <a:cubicBezTo>
                    <a:pt x="16439" y="157"/>
                    <a:pt x="16439" y="157"/>
                    <a:pt x="16439" y="157"/>
                  </a:cubicBezTo>
                  <a:cubicBezTo>
                    <a:pt x="16361" y="770"/>
                    <a:pt x="16361" y="770"/>
                    <a:pt x="16361" y="770"/>
                  </a:cubicBezTo>
                  <a:cubicBezTo>
                    <a:pt x="16492" y="639"/>
                    <a:pt x="16687" y="509"/>
                    <a:pt x="16818" y="509"/>
                  </a:cubicBezTo>
                  <a:cubicBezTo>
                    <a:pt x="16922" y="509"/>
                    <a:pt x="16961" y="548"/>
                    <a:pt x="16961" y="639"/>
                  </a:cubicBezTo>
                  <a:cubicBezTo>
                    <a:pt x="16961" y="666"/>
                    <a:pt x="16961" y="692"/>
                    <a:pt x="16961" y="718"/>
                  </a:cubicBezTo>
                  <a:cubicBezTo>
                    <a:pt x="16857" y="1474"/>
                    <a:pt x="16857" y="1474"/>
                    <a:pt x="16857" y="1474"/>
                  </a:cubicBezTo>
                  <a:cubicBezTo>
                    <a:pt x="17027" y="1474"/>
                    <a:pt x="17027" y="1474"/>
                    <a:pt x="17027" y="1474"/>
                  </a:cubicBezTo>
                  <a:cubicBezTo>
                    <a:pt x="17027" y="1527"/>
                    <a:pt x="17027" y="1527"/>
                    <a:pt x="17027" y="1527"/>
                  </a:cubicBezTo>
                  <a:cubicBezTo>
                    <a:pt x="16961" y="1592"/>
                    <a:pt x="16857" y="1683"/>
                    <a:pt x="16727" y="1683"/>
                  </a:cubicBezTo>
                  <a:cubicBezTo>
                    <a:pt x="16674" y="1683"/>
                    <a:pt x="16635" y="1644"/>
                    <a:pt x="16635" y="1592"/>
                  </a:cubicBezTo>
                  <a:moveTo>
                    <a:pt x="15317" y="1501"/>
                  </a:moveTo>
                  <a:lnTo>
                    <a:pt x="15317" y="1501"/>
                  </a:lnTo>
                  <a:cubicBezTo>
                    <a:pt x="15317" y="1474"/>
                    <a:pt x="15317" y="1461"/>
                    <a:pt x="15317" y="1435"/>
                  </a:cubicBezTo>
                  <a:cubicBezTo>
                    <a:pt x="15409" y="666"/>
                    <a:pt x="15409" y="666"/>
                    <a:pt x="15409" y="666"/>
                  </a:cubicBezTo>
                  <a:cubicBezTo>
                    <a:pt x="15239" y="666"/>
                    <a:pt x="15239" y="666"/>
                    <a:pt x="15239" y="666"/>
                  </a:cubicBezTo>
                  <a:cubicBezTo>
                    <a:pt x="15252" y="522"/>
                    <a:pt x="15252" y="522"/>
                    <a:pt x="15252" y="522"/>
                  </a:cubicBezTo>
                  <a:cubicBezTo>
                    <a:pt x="15435" y="522"/>
                    <a:pt x="15435" y="522"/>
                    <a:pt x="15435" y="522"/>
                  </a:cubicBezTo>
                  <a:cubicBezTo>
                    <a:pt x="15461" y="300"/>
                    <a:pt x="15461" y="300"/>
                    <a:pt x="15461" y="300"/>
                  </a:cubicBezTo>
                  <a:cubicBezTo>
                    <a:pt x="15670" y="209"/>
                    <a:pt x="15670" y="209"/>
                    <a:pt x="15670" y="209"/>
                  </a:cubicBezTo>
                  <a:cubicBezTo>
                    <a:pt x="15644" y="522"/>
                    <a:pt x="15644" y="522"/>
                    <a:pt x="15644" y="522"/>
                  </a:cubicBezTo>
                  <a:cubicBezTo>
                    <a:pt x="15944" y="522"/>
                    <a:pt x="15944" y="522"/>
                    <a:pt x="15944" y="522"/>
                  </a:cubicBezTo>
                  <a:cubicBezTo>
                    <a:pt x="15931" y="666"/>
                    <a:pt x="15931" y="666"/>
                    <a:pt x="15931" y="666"/>
                  </a:cubicBezTo>
                  <a:cubicBezTo>
                    <a:pt x="15618" y="666"/>
                    <a:pt x="15618" y="666"/>
                    <a:pt x="15618" y="666"/>
                  </a:cubicBezTo>
                  <a:cubicBezTo>
                    <a:pt x="15539" y="1461"/>
                    <a:pt x="15539" y="1461"/>
                    <a:pt x="15539" y="1461"/>
                  </a:cubicBezTo>
                  <a:cubicBezTo>
                    <a:pt x="15565" y="1474"/>
                    <a:pt x="15591" y="1474"/>
                    <a:pt x="15618" y="1474"/>
                  </a:cubicBezTo>
                  <a:cubicBezTo>
                    <a:pt x="15696" y="1474"/>
                    <a:pt x="15800" y="1449"/>
                    <a:pt x="15879" y="1422"/>
                  </a:cubicBezTo>
                  <a:cubicBezTo>
                    <a:pt x="15904" y="1514"/>
                    <a:pt x="15904" y="1514"/>
                    <a:pt x="15904" y="1514"/>
                  </a:cubicBezTo>
                  <a:cubicBezTo>
                    <a:pt x="15761" y="1618"/>
                    <a:pt x="15656" y="1683"/>
                    <a:pt x="15526" y="1683"/>
                  </a:cubicBezTo>
                  <a:cubicBezTo>
                    <a:pt x="15409" y="1683"/>
                    <a:pt x="15317" y="1657"/>
                    <a:pt x="15317" y="1501"/>
                  </a:cubicBezTo>
                  <a:moveTo>
                    <a:pt x="14339" y="1618"/>
                  </a:moveTo>
                  <a:lnTo>
                    <a:pt x="14339" y="1618"/>
                  </a:lnTo>
                  <a:cubicBezTo>
                    <a:pt x="14352" y="1527"/>
                    <a:pt x="14365" y="1487"/>
                    <a:pt x="14404" y="1409"/>
                  </a:cubicBezTo>
                  <a:cubicBezTo>
                    <a:pt x="14548" y="1461"/>
                    <a:pt x="14665" y="1501"/>
                    <a:pt x="14808" y="1501"/>
                  </a:cubicBezTo>
                  <a:cubicBezTo>
                    <a:pt x="14848" y="1501"/>
                    <a:pt x="14887" y="1474"/>
                    <a:pt x="14887" y="1435"/>
                  </a:cubicBezTo>
                  <a:cubicBezTo>
                    <a:pt x="14887" y="1292"/>
                    <a:pt x="14482" y="1070"/>
                    <a:pt x="14482" y="809"/>
                  </a:cubicBezTo>
                  <a:cubicBezTo>
                    <a:pt x="14482" y="587"/>
                    <a:pt x="14652" y="509"/>
                    <a:pt x="14861" y="509"/>
                  </a:cubicBezTo>
                  <a:cubicBezTo>
                    <a:pt x="14965" y="509"/>
                    <a:pt x="15056" y="522"/>
                    <a:pt x="15148" y="561"/>
                  </a:cubicBezTo>
                  <a:cubicBezTo>
                    <a:pt x="15135" y="666"/>
                    <a:pt x="15109" y="718"/>
                    <a:pt x="15069" y="770"/>
                  </a:cubicBezTo>
                  <a:cubicBezTo>
                    <a:pt x="14952" y="692"/>
                    <a:pt x="14874" y="652"/>
                    <a:pt x="14756" y="652"/>
                  </a:cubicBezTo>
                  <a:cubicBezTo>
                    <a:pt x="14704" y="652"/>
                    <a:pt x="14665" y="692"/>
                    <a:pt x="14665" y="718"/>
                  </a:cubicBezTo>
                  <a:cubicBezTo>
                    <a:pt x="14665" y="913"/>
                    <a:pt x="15082" y="1109"/>
                    <a:pt x="15082" y="1331"/>
                  </a:cubicBezTo>
                  <a:cubicBezTo>
                    <a:pt x="15082" y="1566"/>
                    <a:pt x="14848" y="1683"/>
                    <a:pt x="14652" y="1683"/>
                  </a:cubicBezTo>
                  <a:cubicBezTo>
                    <a:pt x="14548" y="1683"/>
                    <a:pt x="14443" y="1657"/>
                    <a:pt x="14339" y="1618"/>
                  </a:cubicBezTo>
                  <a:moveTo>
                    <a:pt x="14052" y="900"/>
                  </a:moveTo>
                  <a:lnTo>
                    <a:pt x="14052" y="900"/>
                  </a:lnTo>
                  <a:cubicBezTo>
                    <a:pt x="14052" y="835"/>
                    <a:pt x="14039" y="770"/>
                    <a:pt x="14039" y="731"/>
                  </a:cubicBezTo>
                  <a:cubicBezTo>
                    <a:pt x="13987" y="692"/>
                    <a:pt x="13922" y="666"/>
                    <a:pt x="13831" y="666"/>
                  </a:cubicBezTo>
                  <a:cubicBezTo>
                    <a:pt x="13648" y="666"/>
                    <a:pt x="13609" y="1044"/>
                    <a:pt x="13609" y="1266"/>
                  </a:cubicBezTo>
                  <a:cubicBezTo>
                    <a:pt x="13609" y="1344"/>
                    <a:pt x="13622" y="1409"/>
                    <a:pt x="13622" y="1449"/>
                  </a:cubicBezTo>
                  <a:cubicBezTo>
                    <a:pt x="13674" y="1487"/>
                    <a:pt x="13740" y="1501"/>
                    <a:pt x="13831" y="1501"/>
                  </a:cubicBezTo>
                  <a:cubicBezTo>
                    <a:pt x="14001" y="1501"/>
                    <a:pt x="14052" y="1109"/>
                    <a:pt x="14052" y="900"/>
                  </a:cubicBezTo>
                  <a:moveTo>
                    <a:pt x="13387" y="1331"/>
                  </a:moveTo>
                  <a:lnTo>
                    <a:pt x="13387" y="1331"/>
                  </a:lnTo>
                  <a:cubicBezTo>
                    <a:pt x="13387" y="1031"/>
                    <a:pt x="13518" y="509"/>
                    <a:pt x="13857" y="509"/>
                  </a:cubicBezTo>
                  <a:cubicBezTo>
                    <a:pt x="14130" y="509"/>
                    <a:pt x="14274" y="626"/>
                    <a:pt x="14274" y="874"/>
                  </a:cubicBezTo>
                  <a:cubicBezTo>
                    <a:pt x="14274" y="1188"/>
                    <a:pt x="14117" y="1683"/>
                    <a:pt x="13753" y="1683"/>
                  </a:cubicBezTo>
                  <a:cubicBezTo>
                    <a:pt x="13518" y="1683"/>
                    <a:pt x="13387" y="1579"/>
                    <a:pt x="13387" y="1331"/>
                  </a:cubicBezTo>
                  <a:moveTo>
                    <a:pt x="12696" y="1096"/>
                  </a:moveTo>
                  <a:lnTo>
                    <a:pt x="12696" y="1096"/>
                  </a:lnTo>
                  <a:cubicBezTo>
                    <a:pt x="12983" y="731"/>
                    <a:pt x="12983" y="731"/>
                    <a:pt x="12983" y="731"/>
                  </a:cubicBezTo>
                  <a:cubicBezTo>
                    <a:pt x="13022" y="666"/>
                    <a:pt x="12957" y="613"/>
                    <a:pt x="12918" y="587"/>
                  </a:cubicBezTo>
                  <a:cubicBezTo>
                    <a:pt x="12918" y="522"/>
                    <a:pt x="12918" y="522"/>
                    <a:pt x="12918" y="522"/>
                  </a:cubicBezTo>
                  <a:cubicBezTo>
                    <a:pt x="13270" y="522"/>
                    <a:pt x="13270" y="522"/>
                    <a:pt x="13270" y="522"/>
                  </a:cubicBezTo>
                  <a:cubicBezTo>
                    <a:pt x="13296" y="587"/>
                    <a:pt x="13296" y="587"/>
                    <a:pt x="13296" y="587"/>
                  </a:cubicBezTo>
                  <a:cubicBezTo>
                    <a:pt x="13296" y="587"/>
                    <a:pt x="12944" y="992"/>
                    <a:pt x="12891" y="1057"/>
                  </a:cubicBezTo>
                  <a:cubicBezTo>
                    <a:pt x="12983" y="1213"/>
                    <a:pt x="13087" y="1357"/>
                    <a:pt x="13283" y="1553"/>
                  </a:cubicBezTo>
                  <a:cubicBezTo>
                    <a:pt x="13244" y="1644"/>
                    <a:pt x="13192" y="1683"/>
                    <a:pt x="13126" y="1722"/>
                  </a:cubicBezTo>
                  <a:cubicBezTo>
                    <a:pt x="12918" y="1540"/>
                    <a:pt x="12826" y="1344"/>
                    <a:pt x="12696" y="1096"/>
                  </a:cubicBezTo>
                  <a:moveTo>
                    <a:pt x="12526" y="235"/>
                  </a:moveTo>
                  <a:lnTo>
                    <a:pt x="12526" y="235"/>
                  </a:lnTo>
                  <a:cubicBezTo>
                    <a:pt x="12344" y="235"/>
                    <a:pt x="12344" y="235"/>
                    <a:pt x="12344" y="235"/>
                  </a:cubicBezTo>
                  <a:cubicBezTo>
                    <a:pt x="12344" y="117"/>
                    <a:pt x="12344" y="117"/>
                    <a:pt x="12344" y="117"/>
                  </a:cubicBezTo>
                  <a:cubicBezTo>
                    <a:pt x="12422" y="105"/>
                    <a:pt x="12592" y="78"/>
                    <a:pt x="12670" y="78"/>
                  </a:cubicBezTo>
                  <a:cubicBezTo>
                    <a:pt x="12735" y="78"/>
                    <a:pt x="12761" y="105"/>
                    <a:pt x="12748" y="157"/>
                  </a:cubicBezTo>
                  <a:cubicBezTo>
                    <a:pt x="12630" y="1331"/>
                    <a:pt x="12630" y="1331"/>
                    <a:pt x="12630" y="1331"/>
                  </a:cubicBezTo>
                  <a:cubicBezTo>
                    <a:pt x="12630" y="1657"/>
                    <a:pt x="12630" y="1657"/>
                    <a:pt x="12630" y="1657"/>
                  </a:cubicBezTo>
                  <a:cubicBezTo>
                    <a:pt x="12383" y="1657"/>
                    <a:pt x="12383" y="1657"/>
                    <a:pt x="12383" y="1657"/>
                  </a:cubicBezTo>
                  <a:lnTo>
                    <a:pt x="12526" y="235"/>
                  </a:lnTo>
                  <a:moveTo>
                    <a:pt x="11221" y="1501"/>
                  </a:moveTo>
                  <a:lnTo>
                    <a:pt x="11221" y="1501"/>
                  </a:lnTo>
                  <a:cubicBezTo>
                    <a:pt x="11221" y="1474"/>
                    <a:pt x="11221" y="1461"/>
                    <a:pt x="11221" y="1435"/>
                  </a:cubicBezTo>
                  <a:cubicBezTo>
                    <a:pt x="11313" y="666"/>
                    <a:pt x="11313" y="666"/>
                    <a:pt x="11313" y="666"/>
                  </a:cubicBezTo>
                  <a:cubicBezTo>
                    <a:pt x="11130" y="666"/>
                    <a:pt x="11130" y="666"/>
                    <a:pt x="11130" y="666"/>
                  </a:cubicBezTo>
                  <a:cubicBezTo>
                    <a:pt x="11156" y="522"/>
                    <a:pt x="11156" y="522"/>
                    <a:pt x="11156" y="522"/>
                  </a:cubicBezTo>
                  <a:cubicBezTo>
                    <a:pt x="11326" y="522"/>
                    <a:pt x="11326" y="522"/>
                    <a:pt x="11326" y="522"/>
                  </a:cubicBezTo>
                  <a:cubicBezTo>
                    <a:pt x="11352" y="300"/>
                    <a:pt x="11352" y="300"/>
                    <a:pt x="11352" y="300"/>
                  </a:cubicBezTo>
                  <a:cubicBezTo>
                    <a:pt x="11574" y="209"/>
                    <a:pt x="11574" y="209"/>
                    <a:pt x="11574" y="209"/>
                  </a:cubicBezTo>
                  <a:cubicBezTo>
                    <a:pt x="11534" y="522"/>
                    <a:pt x="11534" y="522"/>
                    <a:pt x="11534" y="522"/>
                  </a:cubicBezTo>
                  <a:cubicBezTo>
                    <a:pt x="11847" y="522"/>
                    <a:pt x="11847" y="522"/>
                    <a:pt x="11847" y="522"/>
                  </a:cubicBezTo>
                  <a:cubicBezTo>
                    <a:pt x="11835" y="666"/>
                    <a:pt x="11835" y="666"/>
                    <a:pt x="11835" y="666"/>
                  </a:cubicBezTo>
                  <a:cubicBezTo>
                    <a:pt x="11521" y="666"/>
                    <a:pt x="11521" y="666"/>
                    <a:pt x="11521" y="666"/>
                  </a:cubicBezTo>
                  <a:cubicBezTo>
                    <a:pt x="11443" y="1461"/>
                    <a:pt x="11443" y="1461"/>
                    <a:pt x="11443" y="1461"/>
                  </a:cubicBezTo>
                  <a:cubicBezTo>
                    <a:pt x="11469" y="1474"/>
                    <a:pt x="11496" y="1474"/>
                    <a:pt x="11521" y="1474"/>
                  </a:cubicBezTo>
                  <a:cubicBezTo>
                    <a:pt x="11600" y="1474"/>
                    <a:pt x="11691" y="1449"/>
                    <a:pt x="11769" y="1422"/>
                  </a:cubicBezTo>
                  <a:cubicBezTo>
                    <a:pt x="11809" y="1514"/>
                    <a:pt x="11809" y="1514"/>
                    <a:pt x="11809" y="1514"/>
                  </a:cubicBezTo>
                  <a:cubicBezTo>
                    <a:pt x="11665" y="1618"/>
                    <a:pt x="11561" y="1683"/>
                    <a:pt x="11430" y="1683"/>
                  </a:cubicBezTo>
                  <a:cubicBezTo>
                    <a:pt x="11313" y="1683"/>
                    <a:pt x="11221" y="1657"/>
                    <a:pt x="11221" y="1501"/>
                  </a:cubicBezTo>
                  <a:moveTo>
                    <a:pt x="10582" y="1592"/>
                  </a:moveTo>
                  <a:lnTo>
                    <a:pt x="10582" y="1592"/>
                  </a:lnTo>
                  <a:cubicBezTo>
                    <a:pt x="10582" y="1553"/>
                    <a:pt x="10595" y="1487"/>
                    <a:pt x="10595" y="1449"/>
                  </a:cubicBezTo>
                  <a:cubicBezTo>
                    <a:pt x="10739" y="235"/>
                    <a:pt x="10739" y="235"/>
                    <a:pt x="10739" y="235"/>
                  </a:cubicBezTo>
                  <a:cubicBezTo>
                    <a:pt x="10556" y="235"/>
                    <a:pt x="10556" y="235"/>
                    <a:pt x="10556" y="235"/>
                  </a:cubicBezTo>
                  <a:cubicBezTo>
                    <a:pt x="10556" y="117"/>
                    <a:pt x="10556" y="117"/>
                    <a:pt x="10556" y="117"/>
                  </a:cubicBezTo>
                  <a:cubicBezTo>
                    <a:pt x="10634" y="105"/>
                    <a:pt x="10791" y="78"/>
                    <a:pt x="10882" y="78"/>
                  </a:cubicBezTo>
                  <a:cubicBezTo>
                    <a:pt x="10947" y="78"/>
                    <a:pt x="10974" y="105"/>
                    <a:pt x="10960" y="157"/>
                  </a:cubicBezTo>
                  <a:cubicBezTo>
                    <a:pt x="10817" y="1474"/>
                    <a:pt x="10817" y="1474"/>
                    <a:pt x="10817" y="1474"/>
                  </a:cubicBezTo>
                  <a:cubicBezTo>
                    <a:pt x="10974" y="1474"/>
                    <a:pt x="10974" y="1474"/>
                    <a:pt x="10974" y="1474"/>
                  </a:cubicBezTo>
                  <a:cubicBezTo>
                    <a:pt x="10974" y="1527"/>
                    <a:pt x="10974" y="1527"/>
                    <a:pt x="10974" y="1527"/>
                  </a:cubicBezTo>
                  <a:cubicBezTo>
                    <a:pt x="10908" y="1592"/>
                    <a:pt x="10791" y="1683"/>
                    <a:pt x="10686" y="1683"/>
                  </a:cubicBezTo>
                  <a:cubicBezTo>
                    <a:pt x="10621" y="1683"/>
                    <a:pt x="10582" y="1644"/>
                    <a:pt x="10582" y="1592"/>
                  </a:cubicBezTo>
                  <a:moveTo>
                    <a:pt x="10034" y="1305"/>
                  </a:moveTo>
                  <a:lnTo>
                    <a:pt x="10034" y="1305"/>
                  </a:lnTo>
                  <a:cubicBezTo>
                    <a:pt x="10112" y="705"/>
                    <a:pt x="10112" y="705"/>
                    <a:pt x="10112" y="705"/>
                  </a:cubicBezTo>
                  <a:cubicBezTo>
                    <a:pt x="10073" y="692"/>
                    <a:pt x="10021" y="679"/>
                    <a:pt x="9956" y="679"/>
                  </a:cubicBezTo>
                  <a:cubicBezTo>
                    <a:pt x="9734" y="679"/>
                    <a:pt x="9655" y="1266"/>
                    <a:pt x="9655" y="1461"/>
                  </a:cubicBezTo>
                  <a:cubicBezTo>
                    <a:pt x="9682" y="1474"/>
                    <a:pt x="9695" y="1474"/>
                    <a:pt x="9708" y="1474"/>
                  </a:cubicBezTo>
                  <a:cubicBezTo>
                    <a:pt x="9812" y="1474"/>
                    <a:pt x="9956" y="1357"/>
                    <a:pt x="10034" y="1305"/>
                  </a:cubicBezTo>
                  <a:moveTo>
                    <a:pt x="9434" y="1474"/>
                  </a:moveTo>
                  <a:lnTo>
                    <a:pt x="9434" y="1474"/>
                  </a:lnTo>
                  <a:cubicBezTo>
                    <a:pt x="9434" y="1109"/>
                    <a:pt x="9590" y="509"/>
                    <a:pt x="10060" y="509"/>
                  </a:cubicBezTo>
                  <a:cubicBezTo>
                    <a:pt x="10177" y="509"/>
                    <a:pt x="10256" y="535"/>
                    <a:pt x="10334" y="574"/>
                  </a:cubicBezTo>
                  <a:cubicBezTo>
                    <a:pt x="10230" y="1474"/>
                    <a:pt x="10230" y="1474"/>
                    <a:pt x="10230" y="1474"/>
                  </a:cubicBezTo>
                  <a:cubicBezTo>
                    <a:pt x="10399" y="1474"/>
                    <a:pt x="10399" y="1474"/>
                    <a:pt x="10399" y="1474"/>
                  </a:cubicBezTo>
                  <a:cubicBezTo>
                    <a:pt x="10399" y="1527"/>
                    <a:pt x="10399" y="1527"/>
                    <a:pt x="10399" y="1527"/>
                  </a:cubicBezTo>
                  <a:cubicBezTo>
                    <a:pt x="10321" y="1592"/>
                    <a:pt x="10217" y="1683"/>
                    <a:pt x="10112" y="1683"/>
                  </a:cubicBezTo>
                  <a:cubicBezTo>
                    <a:pt x="10047" y="1683"/>
                    <a:pt x="10008" y="1657"/>
                    <a:pt x="10008" y="1592"/>
                  </a:cubicBezTo>
                  <a:cubicBezTo>
                    <a:pt x="10008" y="1553"/>
                    <a:pt x="10021" y="1487"/>
                    <a:pt x="10021" y="1435"/>
                  </a:cubicBezTo>
                  <a:cubicBezTo>
                    <a:pt x="9903" y="1553"/>
                    <a:pt x="9773" y="1683"/>
                    <a:pt x="9617" y="1683"/>
                  </a:cubicBezTo>
                  <a:cubicBezTo>
                    <a:pt x="9473" y="1683"/>
                    <a:pt x="9434" y="1605"/>
                    <a:pt x="9434" y="1474"/>
                  </a:cubicBezTo>
                  <a:moveTo>
                    <a:pt x="8886" y="1592"/>
                  </a:moveTo>
                  <a:lnTo>
                    <a:pt x="8886" y="1592"/>
                  </a:lnTo>
                  <a:cubicBezTo>
                    <a:pt x="8886" y="1553"/>
                    <a:pt x="8886" y="1527"/>
                    <a:pt x="8899" y="1474"/>
                  </a:cubicBezTo>
                  <a:cubicBezTo>
                    <a:pt x="8990" y="744"/>
                    <a:pt x="8990" y="744"/>
                    <a:pt x="8990" y="744"/>
                  </a:cubicBezTo>
                  <a:cubicBezTo>
                    <a:pt x="8977" y="744"/>
                    <a:pt x="8964" y="744"/>
                    <a:pt x="8951" y="744"/>
                  </a:cubicBezTo>
                  <a:cubicBezTo>
                    <a:pt x="8834" y="744"/>
                    <a:pt x="8664" y="835"/>
                    <a:pt x="8612" y="887"/>
                  </a:cubicBezTo>
                  <a:cubicBezTo>
                    <a:pt x="8559" y="1318"/>
                    <a:pt x="8559" y="1318"/>
                    <a:pt x="8559" y="1318"/>
                  </a:cubicBezTo>
                  <a:cubicBezTo>
                    <a:pt x="8559" y="1657"/>
                    <a:pt x="8559" y="1657"/>
                    <a:pt x="8559" y="1657"/>
                  </a:cubicBezTo>
                  <a:cubicBezTo>
                    <a:pt x="8312" y="1657"/>
                    <a:pt x="8312" y="1657"/>
                    <a:pt x="8312" y="1657"/>
                  </a:cubicBezTo>
                  <a:cubicBezTo>
                    <a:pt x="8429" y="561"/>
                    <a:pt x="8429" y="561"/>
                    <a:pt x="8429" y="561"/>
                  </a:cubicBezTo>
                  <a:cubicBezTo>
                    <a:pt x="8651" y="483"/>
                    <a:pt x="8651" y="483"/>
                    <a:pt x="8651" y="483"/>
                  </a:cubicBezTo>
                  <a:cubicBezTo>
                    <a:pt x="8625" y="770"/>
                    <a:pt x="8625" y="770"/>
                    <a:pt x="8625" y="770"/>
                  </a:cubicBezTo>
                  <a:cubicBezTo>
                    <a:pt x="8742" y="639"/>
                    <a:pt x="8925" y="509"/>
                    <a:pt x="9068" y="509"/>
                  </a:cubicBezTo>
                  <a:cubicBezTo>
                    <a:pt x="9173" y="509"/>
                    <a:pt x="9212" y="548"/>
                    <a:pt x="9212" y="639"/>
                  </a:cubicBezTo>
                  <a:cubicBezTo>
                    <a:pt x="9212" y="666"/>
                    <a:pt x="9212" y="692"/>
                    <a:pt x="9212" y="718"/>
                  </a:cubicBezTo>
                  <a:cubicBezTo>
                    <a:pt x="9108" y="1474"/>
                    <a:pt x="9108" y="1474"/>
                    <a:pt x="9108" y="1474"/>
                  </a:cubicBezTo>
                  <a:cubicBezTo>
                    <a:pt x="9277" y="1474"/>
                    <a:pt x="9277" y="1474"/>
                    <a:pt x="9277" y="1474"/>
                  </a:cubicBezTo>
                  <a:cubicBezTo>
                    <a:pt x="9277" y="1527"/>
                    <a:pt x="9277" y="1527"/>
                    <a:pt x="9277" y="1527"/>
                  </a:cubicBezTo>
                  <a:cubicBezTo>
                    <a:pt x="9212" y="1592"/>
                    <a:pt x="9108" y="1683"/>
                    <a:pt x="8977" y="1683"/>
                  </a:cubicBezTo>
                  <a:cubicBezTo>
                    <a:pt x="8925" y="1683"/>
                    <a:pt x="8886" y="1644"/>
                    <a:pt x="8886" y="1592"/>
                  </a:cubicBezTo>
                  <a:moveTo>
                    <a:pt x="7920" y="900"/>
                  </a:moveTo>
                  <a:lnTo>
                    <a:pt x="7920" y="900"/>
                  </a:lnTo>
                  <a:cubicBezTo>
                    <a:pt x="7920" y="835"/>
                    <a:pt x="7920" y="770"/>
                    <a:pt x="7907" y="731"/>
                  </a:cubicBezTo>
                  <a:cubicBezTo>
                    <a:pt x="7868" y="692"/>
                    <a:pt x="7803" y="666"/>
                    <a:pt x="7711" y="666"/>
                  </a:cubicBezTo>
                  <a:cubicBezTo>
                    <a:pt x="7516" y="666"/>
                    <a:pt x="7490" y="1044"/>
                    <a:pt x="7490" y="1266"/>
                  </a:cubicBezTo>
                  <a:cubicBezTo>
                    <a:pt x="7490" y="1344"/>
                    <a:pt x="7503" y="1409"/>
                    <a:pt x="7503" y="1449"/>
                  </a:cubicBezTo>
                  <a:cubicBezTo>
                    <a:pt x="7555" y="1487"/>
                    <a:pt x="7620" y="1501"/>
                    <a:pt x="7711" y="1501"/>
                  </a:cubicBezTo>
                  <a:cubicBezTo>
                    <a:pt x="7868" y="1501"/>
                    <a:pt x="7920" y="1109"/>
                    <a:pt x="7920" y="900"/>
                  </a:cubicBezTo>
                  <a:moveTo>
                    <a:pt x="7268" y="1331"/>
                  </a:moveTo>
                  <a:lnTo>
                    <a:pt x="7268" y="1331"/>
                  </a:lnTo>
                  <a:cubicBezTo>
                    <a:pt x="7268" y="1031"/>
                    <a:pt x="7398" y="509"/>
                    <a:pt x="7738" y="509"/>
                  </a:cubicBezTo>
                  <a:cubicBezTo>
                    <a:pt x="7999" y="509"/>
                    <a:pt x="8142" y="626"/>
                    <a:pt x="8142" y="874"/>
                  </a:cubicBezTo>
                  <a:cubicBezTo>
                    <a:pt x="8142" y="1188"/>
                    <a:pt x="7999" y="1683"/>
                    <a:pt x="7633" y="1683"/>
                  </a:cubicBezTo>
                  <a:cubicBezTo>
                    <a:pt x="7398" y="1683"/>
                    <a:pt x="7268" y="1579"/>
                    <a:pt x="7268" y="1331"/>
                  </a:cubicBezTo>
                  <a:moveTo>
                    <a:pt x="6837" y="157"/>
                  </a:moveTo>
                  <a:lnTo>
                    <a:pt x="6837" y="157"/>
                  </a:lnTo>
                  <a:cubicBezTo>
                    <a:pt x="6837" y="130"/>
                    <a:pt x="6981" y="0"/>
                    <a:pt x="7007" y="0"/>
                  </a:cubicBezTo>
                  <a:cubicBezTo>
                    <a:pt x="7033" y="0"/>
                    <a:pt x="7150" y="130"/>
                    <a:pt x="7150" y="157"/>
                  </a:cubicBezTo>
                  <a:cubicBezTo>
                    <a:pt x="7150" y="183"/>
                    <a:pt x="7007" y="313"/>
                    <a:pt x="6968" y="313"/>
                  </a:cubicBezTo>
                  <a:cubicBezTo>
                    <a:pt x="6941" y="313"/>
                    <a:pt x="6837" y="196"/>
                    <a:pt x="6837" y="157"/>
                  </a:cubicBezTo>
                  <a:moveTo>
                    <a:pt x="6329" y="2088"/>
                  </a:moveTo>
                  <a:lnTo>
                    <a:pt x="6329" y="2088"/>
                  </a:lnTo>
                  <a:cubicBezTo>
                    <a:pt x="6329" y="2009"/>
                    <a:pt x="6354" y="1944"/>
                    <a:pt x="6381" y="1892"/>
                  </a:cubicBezTo>
                  <a:cubicBezTo>
                    <a:pt x="6433" y="1905"/>
                    <a:pt x="6498" y="1918"/>
                    <a:pt x="6537" y="1918"/>
                  </a:cubicBezTo>
                  <a:cubicBezTo>
                    <a:pt x="6707" y="1918"/>
                    <a:pt x="6746" y="1879"/>
                    <a:pt x="6759" y="1683"/>
                  </a:cubicBezTo>
                  <a:cubicBezTo>
                    <a:pt x="6850" y="561"/>
                    <a:pt x="6850" y="561"/>
                    <a:pt x="6850" y="561"/>
                  </a:cubicBezTo>
                  <a:cubicBezTo>
                    <a:pt x="7072" y="496"/>
                    <a:pt x="7072" y="496"/>
                    <a:pt x="7072" y="496"/>
                  </a:cubicBezTo>
                  <a:cubicBezTo>
                    <a:pt x="6981" y="1644"/>
                    <a:pt x="6981" y="1644"/>
                    <a:pt x="6981" y="1644"/>
                  </a:cubicBezTo>
                  <a:cubicBezTo>
                    <a:pt x="6968" y="1866"/>
                    <a:pt x="6720" y="2114"/>
                    <a:pt x="6511" y="2114"/>
                  </a:cubicBezTo>
                  <a:cubicBezTo>
                    <a:pt x="6433" y="2114"/>
                    <a:pt x="6367" y="2101"/>
                    <a:pt x="6329" y="2088"/>
                  </a:cubicBezTo>
                  <a:moveTo>
                    <a:pt x="5806" y="1618"/>
                  </a:moveTo>
                  <a:lnTo>
                    <a:pt x="5806" y="1618"/>
                  </a:lnTo>
                  <a:cubicBezTo>
                    <a:pt x="5833" y="1527"/>
                    <a:pt x="5845" y="1487"/>
                    <a:pt x="5885" y="1409"/>
                  </a:cubicBezTo>
                  <a:cubicBezTo>
                    <a:pt x="6028" y="1461"/>
                    <a:pt x="6133" y="1501"/>
                    <a:pt x="6276" y="1501"/>
                  </a:cubicBezTo>
                  <a:cubicBezTo>
                    <a:pt x="6315" y="1501"/>
                    <a:pt x="6354" y="1474"/>
                    <a:pt x="6354" y="1435"/>
                  </a:cubicBezTo>
                  <a:cubicBezTo>
                    <a:pt x="6354" y="1292"/>
                    <a:pt x="5950" y="1070"/>
                    <a:pt x="5950" y="809"/>
                  </a:cubicBezTo>
                  <a:cubicBezTo>
                    <a:pt x="5950" y="587"/>
                    <a:pt x="6133" y="509"/>
                    <a:pt x="6329" y="509"/>
                  </a:cubicBezTo>
                  <a:cubicBezTo>
                    <a:pt x="6433" y="509"/>
                    <a:pt x="6524" y="522"/>
                    <a:pt x="6615" y="561"/>
                  </a:cubicBezTo>
                  <a:cubicBezTo>
                    <a:pt x="6615" y="666"/>
                    <a:pt x="6576" y="718"/>
                    <a:pt x="6537" y="770"/>
                  </a:cubicBezTo>
                  <a:cubicBezTo>
                    <a:pt x="6420" y="692"/>
                    <a:pt x="6341" y="652"/>
                    <a:pt x="6224" y="652"/>
                  </a:cubicBezTo>
                  <a:cubicBezTo>
                    <a:pt x="6185" y="652"/>
                    <a:pt x="6146" y="692"/>
                    <a:pt x="6146" y="718"/>
                  </a:cubicBezTo>
                  <a:cubicBezTo>
                    <a:pt x="6146" y="913"/>
                    <a:pt x="6550" y="1109"/>
                    <a:pt x="6550" y="1331"/>
                  </a:cubicBezTo>
                  <a:cubicBezTo>
                    <a:pt x="6550" y="1566"/>
                    <a:pt x="6315" y="1683"/>
                    <a:pt x="6120" y="1683"/>
                  </a:cubicBezTo>
                  <a:cubicBezTo>
                    <a:pt x="6028" y="1683"/>
                    <a:pt x="5924" y="1657"/>
                    <a:pt x="5806" y="1618"/>
                  </a:cubicBezTo>
                  <a:moveTo>
                    <a:pt x="5363" y="1305"/>
                  </a:moveTo>
                  <a:lnTo>
                    <a:pt x="5363" y="1305"/>
                  </a:lnTo>
                  <a:cubicBezTo>
                    <a:pt x="5441" y="705"/>
                    <a:pt x="5441" y="705"/>
                    <a:pt x="5441" y="705"/>
                  </a:cubicBezTo>
                  <a:cubicBezTo>
                    <a:pt x="5402" y="692"/>
                    <a:pt x="5350" y="679"/>
                    <a:pt x="5285" y="679"/>
                  </a:cubicBezTo>
                  <a:cubicBezTo>
                    <a:pt x="5063" y="679"/>
                    <a:pt x="4997" y="1266"/>
                    <a:pt x="4997" y="1461"/>
                  </a:cubicBezTo>
                  <a:cubicBezTo>
                    <a:pt x="5010" y="1474"/>
                    <a:pt x="5024" y="1474"/>
                    <a:pt x="5037" y="1474"/>
                  </a:cubicBezTo>
                  <a:cubicBezTo>
                    <a:pt x="5141" y="1474"/>
                    <a:pt x="5285" y="1357"/>
                    <a:pt x="5363" y="1305"/>
                  </a:cubicBezTo>
                  <a:moveTo>
                    <a:pt x="4763" y="1474"/>
                  </a:moveTo>
                  <a:lnTo>
                    <a:pt x="4763" y="1474"/>
                  </a:lnTo>
                  <a:cubicBezTo>
                    <a:pt x="4763" y="1109"/>
                    <a:pt x="4919" y="509"/>
                    <a:pt x="5389" y="509"/>
                  </a:cubicBezTo>
                  <a:cubicBezTo>
                    <a:pt x="5519" y="509"/>
                    <a:pt x="5598" y="535"/>
                    <a:pt x="5663" y="574"/>
                  </a:cubicBezTo>
                  <a:cubicBezTo>
                    <a:pt x="5572" y="1474"/>
                    <a:pt x="5572" y="1474"/>
                    <a:pt x="5572" y="1474"/>
                  </a:cubicBezTo>
                  <a:cubicBezTo>
                    <a:pt x="5728" y="1474"/>
                    <a:pt x="5728" y="1474"/>
                    <a:pt x="5728" y="1474"/>
                  </a:cubicBezTo>
                  <a:cubicBezTo>
                    <a:pt x="5728" y="1527"/>
                    <a:pt x="5728" y="1527"/>
                    <a:pt x="5728" y="1527"/>
                  </a:cubicBezTo>
                  <a:cubicBezTo>
                    <a:pt x="5663" y="1592"/>
                    <a:pt x="5546" y="1683"/>
                    <a:pt x="5441" y="1683"/>
                  </a:cubicBezTo>
                  <a:cubicBezTo>
                    <a:pt x="5376" y="1683"/>
                    <a:pt x="5337" y="1657"/>
                    <a:pt x="5337" y="1592"/>
                  </a:cubicBezTo>
                  <a:cubicBezTo>
                    <a:pt x="5337" y="1553"/>
                    <a:pt x="5350" y="1487"/>
                    <a:pt x="5350" y="1435"/>
                  </a:cubicBezTo>
                  <a:cubicBezTo>
                    <a:pt x="5233" y="1553"/>
                    <a:pt x="5115" y="1683"/>
                    <a:pt x="4945" y="1683"/>
                  </a:cubicBezTo>
                  <a:cubicBezTo>
                    <a:pt x="4815" y="1683"/>
                    <a:pt x="4763" y="1605"/>
                    <a:pt x="4763" y="1474"/>
                  </a:cubicBezTo>
                  <a:moveTo>
                    <a:pt x="4215" y="1592"/>
                  </a:moveTo>
                  <a:lnTo>
                    <a:pt x="4215" y="1592"/>
                  </a:lnTo>
                  <a:cubicBezTo>
                    <a:pt x="4215" y="1553"/>
                    <a:pt x="4215" y="1527"/>
                    <a:pt x="4228" y="1474"/>
                  </a:cubicBezTo>
                  <a:cubicBezTo>
                    <a:pt x="4332" y="744"/>
                    <a:pt x="4332" y="744"/>
                    <a:pt x="4332" y="744"/>
                  </a:cubicBezTo>
                  <a:cubicBezTo>
                    <a:pt x="4306" y="744"/>
                    <a:pt x="4293" y="744"/>
                    <a:pt x="4280" y="744"/>
                  </a:cubicBezTo>
                  <a:cubicBezTo>
                    <a:pt x="4162" y="744"/>
                    <a:pt x="3993" y="835"/>
                    <a:pt x="3941" y="887"/>
                  </a:cubicBezTo>
                  <a:cubicBezTo>
                    <a:pt x="3888" y="1318"/>
                    <a:pt x="3888" y="1318"/>
                    <a:pt x="3888" y="1318"/>
                  </a:cubicBezTo>
                  <a:cubicBezTo>
                    <a:pt x="3888" y="1657"/>
                    <a:pt x="3888" y="1657"/>
                    <a:pt x="3888" y="1657"/>
                  </a:cubicBezTo>
                  <a:cubicBezTo>
                    <a:pt x="3640" y="1657"/>
                    <a:pt x="3640" y="1657"/>
                    <a:pt x="3640" y="1657"/>
                  </a:cubicBezTo>
                  <a:cubicBezTo>
                    <a:pt x="3758" y="561"/>
                    <a:pt x="3758" y="561"/>
                    <a:pt x="3758" y="561"/>
                  </a:cubicBezTo>
                  <a:cubicBezTo>
                    <a:pt x="3980" y="483"/>
                    <a:pt x="3980" y="483"/>
                    <a:pt x="3980" y="483"/>
                  </a:cubicBezTo>
                  <a:cubicBezTo>
                    <a:pt x="3954" y="770"/>
                    <a:pt x="3954" y="770"/>
                    <a:pt x="3954" y="770"/>
                  </a:cubicBezTo>
                  <a:cubicBezTo>
                    <a:pt x="4071" y="639"/>
                    <a:pt x="4267" y="509"/>
                    <a:pt x="4397" y="509"/>
                  </a:cubicBezTo>
                  <a:cubicBezTo>
                    <a:pt x="4502" y="509"/>
                    <a:pt x="4541" y="548"/>
                    <a:pt x="4541" y="639"/>
                  </a:cubicBezTo>
                  <a:cubicBezTo>
                    <a:pt x="4541" y="666"/>
                    <a:pt x="4541" y="692"/>
                    <a:pt x="4541" y="718"/>
                  </a:cubicBezTo>
                  <a:cubicBezTo>
                    <a:pt x="4436" y="1474"/>
                    <a:pt x="4436" y="1474"/>
                    <a:pt x="4436" y="1474"/>
                  </a:cubicBezTo>
                  <a:cubicBezTo>
                    <a:pt x="4606" y="1474"/>
                    <a:pt x="4606" y="1474"/>
                    <a:pt x="4606" y="1474"/>
                  </a:cubicBezTo>
                  <a:cubicBezTo>
                    <a:pt x="4606" y="1527"/>
                    <a:pt x="4606" y="1527"/>
                    <a:pt x="4606" y="1527"/>
                  </a:cubicBezTo>
                  <a:cubicBezTo>
                    <a:pt x="4541" y="1592"/>
                    <a:pt x="4436" y="1683"/>
                    <a:pt x="4306" y="1683"/>
                  </a:cubicBezTo>
                  <a:cubicBezTo>
                    <a:pt x="4254" y="1683"/>
                    <a:pt x="4215" y="1644"/>
                    <a:pt x="4215" y="1592"/>
                  </a:cubicBezTo>
                  <a:moveTo>
                    <a:pt x="2479" y="1501"/>
                  </a:moveTo>
                  <a:lnTo>
                    <a:pt x="2479" y="1501"/>
                  </a:lnTo>
                  <a:cubicBezTo>
                    <a:pt x="2479" y="1474"/>
                    <a:pt x="2479" y="1461"/>
                    <a:pt x="2479" y="1435"/>
                  </a:cubicBezTo>
                  <a:cubicBezTo>
                    <a:pt x="2571" y="666"/>
                    <a:pt x="2571" y="666"/>
                    <a:pt x="2571" y="666"/>
                  </a:cubicBezTo>
                  <a:cubicBezTo>
                    <a:pt x="2401" y="666"/>
                    <a:pt x="2401" y="666"/>
                    <a:pt x="2401" y="666"/>
                  </a:cubicBezTo>
                  <a:cubicBezTo>
                    <a:pt x="2414" y="522"/>
                    <a:pt x="2414" y="522"/>
                    <a:pt x="2414" y="522"/>
                  </a:cubicBezTo>
                  <a:cubicBezTo>
                    <a:pt x="2597" y="522"/>
                    <a:pt x="2597" y="522"/>
                    <a:pt x="2597" y="522"/>
                  </a:cubicBezTo>
                  <a:cubicBezTo>
                    <a:pt x="2623" y="300"/>
                    <a:pt x="2623" y="300"/>
                    <a:pt x="2623" y="300"/>
                  </a:cubicBezTo>
                  <a:cubicBezTo>
                    <a:pt x="2832" y="209"/>
                    <a:pt x="2832" y="209"/>
                    <a:pt x="2832" y="209"/>
                  </a:cubicBezTo>
                  <a:cubicBezTo>
                    <a:pt x="2805" y="522"/>
                    <a:pt x="2805" y="522"/>
                    <a:pt x="2805" y="522"/>
                  </a:cubicBezTo>
                  <a:cubicBezTo>
                    <a:pt x="3106" y="522"/>
                    <a:pt x="3106" y="522"/>
                    <a:pt x="3106" y="522"/>
                  </a:cubicBezTo>
                  <a:cubicBezTo>
                    <a:pt x="3093" y="666"/>
                    <a:pt x="3093" y="666"/>
                    <a:pt x="3093" y="666"/>
                  </a:cubicBezTo>
                  <a:cubicBezTo>
                    <a:pt x="2792" y="666"/>
                    <a:pt x="2792" y="666"/>
                    <a:pt x="2792" y="666"/>
                  </a:cubicBezTo>
                  <a:cubicBezTo>
                    <a:pt x="2701" y="1461"/>
                    <a:pt x="2701" y="1461"/>
                    <a:pt x="2701" y="1461"/>
                  </a:cubicBezTo>
                  <a:cubicBezTo>
                    <a:pt x="2740" y="1474"/>
                    <a:pt x="2753" y="1474"/>
                    <a:pt x="2792" y="1474"/>
                  </a:cubicBezTo>
                  <a:cubicBezTo>
                    <a:pt x="2871" y="1474"/>
                    <a:pt x="2962" y="1449"/>
                    <a:pt x="3040" y="1422"/>
                  </a:cubicBezTo>
                  <a:cubicBezTo>
                    <a:pt x="3079" y="1514"/>
                    <a:pt x="3079" y="1514"/>
                    <a:pt x="3079" y="1514"/>
                  </a:cubicBezTo>
                  <a:cubicBezTo>
                    <a:pt x="2936" y="1618"/>
                    <a:pt x="2832" y="1683"/>
                    <a:pt x="2701" y="1683"/>
                  </a:cubicBezTo>
                  <a:cubicBezTo>
                    <a:pt x="2584" y="1683"/>
                    <a:pt x="2479" y="1657"/>
                    <a:pt x="2479" y="1501"/>
                  </a:cubicBezTo>
                  <a:moveTo>
                    <a:pt x="2075" y="744"/>
                  </a:moveTo>
                  <a:lnTo>
                    <a:pt x="2075" y="744"/>
                  </a:lnTo>
                  <a:cubicBezTo>
                    <a:pt x="2075" y="692"/>
                    <a:pt x="2035" y="652"/>
                    <a:pt x="1957" y="652"/>
                  </a:cubicBezTo>
                  <a:cubicBezTo>
                    <a:pt x="1801" y="652"/>
                    <a:pt x="1749" y="861"/>
                    <a:pt x="1722" y="1057"/>
                  </a:cubicBezTo>
                  <a:cubicBezTo>
                    <a:pt x="2010" y="1005"/>
                    <a:pt x="2075" y="927"/>
                    <a:pt x="2075" y="744"/>
                  </a:cubicBezTo>
                  <a:moveTo>
                    <a:pt x="1475" y="1318"/>
                  </a:moveTo>
                  <a:lnTo>
                    <a:pt x="1475" y="1318"/>
                  </a:lnTo>
                  <a:cubicBezTo>
                    <a:pt x="1475" y="992"/>
                    <a:pt x="1592" y="496"/>
                    <a:pt x="2049" y="496"/>
                  </a:cubicBezTo>
                  <a:cubicBezTo>
                    <a:pt x="2231" y="496"/>
                    <a:pt x="2323" y="574"/>
                    <a:pt x="2323" y="692"/>
                  </a:cubicBezTo>
                  <a:cubicBezTo>
                    <a:pt x="2323" y="965"/>
                    <a:pt x="2127" y="1109"/>
                    <a:pt x="1709" y="1174"/>
                  </a:cubicBezTo>
                  <a:cubicBezTo>
                    <a:pt x="1709" y="1279"/>
                    <a:pt x="1709" y="1370"/>
                    <a:pt x="1709" y="1449"/>
                  </a:cubicBezTo>
                  <a:cubicBezTo>
                    <a:pt x="1736" y="1461"/>
                    <a:pt x="1775" y="1474"/>
                    <a:pt x="1814" y="1474"/>
                  </a:cubicBezTo>
                  <a:cubicBezTo>
                    <a:pt x="1892" y="1474"/>
                    <a:pt x="2035" y="1422"/>
                    <a:pt x="2166" y="1383"/>
                  </a:cubicBezTo>
                  <a:cubicBezTo>
                    <a:pt x="2218" y="1474"/>
                    <a:pt x="2218" y="1474"/>
                    <a:pt x="2218" y="1474"/>
                  </a:cubicBezTo>
                  <a:cubicBezTo>
                    <a:pt x="2088" y="1592"/>
                    <a:pt x="1892" y="1683"/>
                    <a:pt x="1709" y="1683"/>
                  </a:cubicBezTo>
                  <a:cubicBezTo>
                    <a:pt x="1527" y="1683"/>
                    <a:pt x="1475" y="1605"/>
                    <a:pt x="1475" y="1318"/>
                  </a:cubicBezTo>
                  <a:moveTo>
                    <a:pt x="26" y="965"/>
                  </a:moveTo>
                  <a:lnTo>
                    <a:pt x="26" y="965"/>
                  </a:lnTo>
                  <a:cubicBezTo>
                    <a:pt x="927" y="965"/>
                    <a:pt x="927" y="965"/>
                    <a:pt x="927" y="965"/>
                  </a:cubicBezTo>
                  <a:cubicBezTo>
                    <a:pt x="914" y="1109"/>
                    <a:pt x="914" y="1109"/>
                    <a:pt x="914" y="1109"/>
                  </a:cubicBezTo>
                  <a:cubicBezTo>
                    <a:pt x="0" y="1109"/>
                    <a:pt x="0" y="1109"/>
                    <a:pt x="0" y="1109"/>
                  </a:cubicBezTo>
                  <a:lnTo>
                    <a:pt x="26" y="965"/>
                  </a:lnTo>
                </a:path>
              </a:pathLst>
            </a:custGeom>
            <a:solidFill>
              <a:schemeClr val="accent1"/>
            </a:solidFill>
            <a:ln>
              <a:noFill/>
            </a:ln>
          </p:spPr>
        </p:sp>
      </p:grpSp>
    </p:spTree>
    <p:extLst>
      <p:ext uri="{BB962C8B-B14F-4D97-AF65-F5344CB8AC3E}">
        <p14:creationId xmlns:p14="http://schemas.microsoft.com/office/powerpoint/2010/main" val="15776681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marbeidspartne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5A26EA-C566-BA47-AE96-0335BBCAFB08}"/>
              </a:ext>
            </a:extLst>
          </p:cNvPr>
          <p:cNvSpPr>
            <a:spLocks noGrp="1"/>
          </p:cNvSpPr>
          <p:nvPr>
            <p:ph type="title"/>
          </p:nvPr>
        </p:nvSpPr>
        <p:spPr/>
        <p:txBody>
          <a:bodyPr>
            <a:normAutofit/>
          </a:bodyPr>
          <a:lstStyle>
            <a:lvl1pPr>
              <a:lnSpc>
                <a:spcPct val="104000"/>
              </a:lnSpc>
              <a:defRPr sz="2400" b="0">
                <a:solidFill>
                  <a:schemeClr val="accent1"/>
                </a:solidFill>
              </a:defRPr>
            </a:lvl1pPr>
          </a:lstStyle>
          <a:p>
            <a:r>
              <a:rPr lang="nb-NO"/>
              <a:t>Klikk for å redigere tittelstil</a:t>
            </a:r>
          </a:p>
        </p:txBody>
      </p:sp>
      <p:sp>
        <p:nvSpPr>
          <p:cNvPr id="3" name="Plassholder for dato 2">
            <a:extLst>
              <a:ext uri="{FF2B5EF4-FFF2-40B4-BE49-F238E27FC236}">
                <a16:creationId xmlns:a16="http://schemas.microsoft.com/office/drawing/2014/main" id="{BD11A540-6C5A-3C45-A85F-E528E22719C4}"/>
              </a:ext>
            </a:extLst>
          </p:cNvPr>
          <p:cNvSpPr>
            <a:spLocks noGrp="1"/>
          </p:cNvSpPr>
          <p:nvPr>
            <p:ph type="dt" sz="half" idx="10"/>
          </p:nvPr>
        </p:nvSpPr>
        <p:spPr/>
        <p:txBody>
          <a:bodyPr/>
          <a:lstStyle/>
          <a:p>
            <a:fld id="{037E4AC8-19E5-7A45-81BA-CFA18D660B5C}" type="datetime1">
              <a:rPr lang="nb-NO" smtClean="0"/>
              <a:t>08.10.2024</a:t>
            </a:fld>
            <a:endParaRPr lang="nb-NO"/>
          </a:p>
        </p:txBody>
      </p:sp>
      <p:sp>
        <p:nvSpPr>
          <p:cNvPr id="4" name="Plassholder for bunntekst 3">
            <a:extLst>
              <a:ext uri="{FF2B5EF4-FFF2-40B4-BE49-F238E27FC236}">
                <a16:creationId xmlns:a16="http://schemas.microsoft.com/office/drawing/2014/main" id="{3ED3EC0D-C92B-AF44-B812-CC4215153D57}"/>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473C9909-E84B-5D4D-B379-F5D8CBB46A0D}"/>
              </a:ext>
            </a:extLst>
          </p:cNvPr>
          <p:cNvSpPr>
            <a:spLocks noGrp="1"/>
          </p:cNvSpPr>
          <p:nvPr>
            <p:ph type="sldNum" sz="quarter" idx="12"/>
          </p:nvPr>
        </p:nvSpPr>
        <p:spPr/>
        <p:txBody>
          <a:bodyPr/>
          <a:lstStyle/>
          <a:p>
            <a:fld id="{9B5C7680-3B79-CC42-9245-3C9325FA2940}" type="slidenum">
              <a:rPr lang="nb-NO" smtClean="0"/>
              <a:pPr/>
              <a:t>‹#›</a:t>
            </a:fld>
            <a:r>
              <a:rPr lang="nb-NO"/>
              <a:t> </a:t>
            </a:r>
          </a:p>
        </p:txBody>
      </p:sp>
      <p:sp>
        <p:nvSpPr>
          <p:cNvPr id="16" name="Plassholder for innhold 2">
            <a:extLst>
              <a:ext uri="{FF2B5EF4-FFF2-40B4-BE49-F238E27FC236}">
                <a16:creationId xmlns:a16="http://schemas.microsoft.com/office/drawing/2014/main" id="{D4F30513-A171-8A46-9B34-4E4F72155453}"/>
              </a:ext>
            </a:extLst>
          </p:cNvPr>
          <p:cNvSpPr>
            <a:spLocks noGrp="1"/>
          </p:cNvSpPr>
          <p:nvPr>
            <p:ph idx="1"/>
          </p:nvPr>
        </p:nvSpPr>
        <p:spPr>
          <a:xfrm>
            <a:off x="893971" y="4267200"/>
            <a:ext cx="11215271" cy="2321560"/>
          </a:xfrm>
          <a:prstGeom prst="rect">
            <a:avLst/>
          </a:prstGeom>
        </p:spPr>
        <p:txBody>
          <a:bodyPr numCol="3" spcCol="687600"/>
          <a:lstStyle>
            <a:lvl1pPr marL="0" indent="0" algn="ctr">
              <a:buFont typeface="Arial" panose="020B0604020202020204" pitchFamily="34" charset="0"/>
              <a:buNone/>
              <a:defRPr lang="nb-NO" sz="1200" b="0" i="0" u="none" strike="noStrike" smtClean="0">
                <a:effectLst/>
              </a:defRPr>
            </a:lvl1pPr>
            <a:lvl2pPr algn="ctr">
              <a:defRPr sz="1200"/>
            </a:lvl2pPr>
            <a:lvl3pPr algn="ctr">
              <a:defRPr sz="1200"/>
            </a:lvl3pPr>
            <a:lvl4pPr algn="ctr">
              <a:defRPr sz="1200"/>
            </a:lvl4pPr>
            <a:lvl5pPr algn="ctr">
              <a:defRPr sz="18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bilde 6">
            <a:extLst>
              <a:ext uri="{FF2B5EF4-FFF2-40B4-BE49-F238E27FC236}">
                <a16:creationId xmlns:a16="http://schemas.microsoft.com/office/drawing/2014/main" id="{A499250A-DAC1-9F46-AE20-F4FB0FF92096}"/>
              </a:ext>
            </a:extLst>
          </p:cNvPr>
          <p:cNvSpPr>
            <a:spLocks noGrp="1"/>
          </p:cNvSpPr>
          <p:nvPr>
            <p:ph type="pic" sz="quarter" idx="13" hasCustomPrompt="1"/>
          </p:nvPr>
        </p:nvSpPr>
        <p:spPr>
          <a:xfrm>
            <a:off x="963109" y="2479675"/>
            <a:ext cx="2107116" cy="1077127"/>
          </a:xfrm>
          <a:pattFill prst="wdDnDiag">
            <a:fgClr>
              <a:schemeClr val="accent4"/>
            </a:fgClr>
            <a:bgClr>
              <a:schemeClr val="accent5">
                <a:lumMod val="20000"/>
                <a:lumOff val="80000"/>
              </a:schemeClr>
            </a:bgClr>
          </a:pattFill>
        </p:spPr>
        <p:txBody>
          <a:bodyPr anchor="ctr" anchorCtr="1"/>
          <a:lstStyle>
            <a:lvl1pPr marL="0" indent="0">
              <a:buNone/>
              <a:defRPr/>
            </a:lvl1pPr>
          </a:lstStyle>
          <a:p>
            <a:r>
              <a:rPr lang="nb-NO"/>
              <a:t>Bilde/Logo</a:t>
            </a:r>
          </a:p>
        </p:txBody>
      </p:sp>
      <p:sp>
        <p:nvSpPr>
          <p:cNvPr id="19" name="Plassholder for bilde 6">
            <a:extLst>
              <a:ext uri="{FF2B5EF4-FFF2-40B4-BE49-F238E27FC236}">
                <a16:creationId xmlns:a16="http://schemas.microsoft.com/office/drawing/2014/main" id="{DF7AE9FB-A154-8B47-B505-9B2FF696850D}"/>
              </a:ext>
            </a:extLst>
          </p:cNvPr>
          <p:cNvSpPr>
            <a:spLocks noGrp="1"/>
          </p:cNvSpPr>
          <p:nvPr>
            <p:ph type="pic" sz="quarter" idx="14" hasCustomPrompt="1"/>
          </p:nvPr>
        </p:nvSpPr>
        <p:spPr>
          <a:xfrm>
            <a:off x="3208570" y="2499471"/>
            <a:ext cx="2107116" cy="1077127"/>
          </a:xfrm>
          <a:pattFill prst="wdDnDiag">
            <a:fgClr>
              <a:schemeClr val="accent4"/>
            </a:fgClr>
            <a:bgClr>
              <a:schemeClr val="accent5">
                <a:lumMod val="20000"/>
                <a:lumOff val="80000"/>
              </a:schemeClr>
            </a:bgClr>
          </a:pattFill>
        </p:spPr>
        <p:txBody>
          <a:bodyPr anchor="ctr" anchorCtr="1"/>
          <a:lstStyle>
            <a:lvl1pPr marL="0" indent="0">
              <a:buNone/>
              <a:defRPr/>
            </a:lvl1pPr>
          </a:lstStyle>
          <a:p>
            <a:r>
              <a:rPr lang="nb-NO"/>
              <a:t>Bilde/Logo</a:t>
            </a:r>
          </a:p>
        </p:txBody>
      </p:sp>
      <p:sp>
        <p:nvSpPr>
          <p:cNvPr id="20" name="Plassholder for bilde 6">
            <a:extLst>
              <a:ext uri="{FF2B5EF4-FFF2-40B4-BE49-F238E27FC236}">
                <a16:creationId xmlns:a16="http://schemas.microsoft.com/office/drawing/2014/main" id="{D3A52311-4437-A048-A348-71161829E708}"/>
              </a:ext>
            </a:extLst>
          </p:cNvPr>
          <p:cNvSpPr>
            <a:spLocks noGrp="1"/>
          </p:cNvSpPr>
          <p:nvPr>
            <p:ph type="pic" sz="quarter" idx="15" hasCustomPrompt="1"/>
          </p:nvPr>
        </p:nvSpPr>
        <p:spPr>
          <a:xfrm>
            <a:off x="5454031" y="2499471"/>
            <a:ext cx="2107116" cy="1077127"/>
          </a:xfrm>
          <a:pattFill prst="wdDnDiag">
            <a:fgClr>
              <a:schemeClr val="accent4"/>
            </a:fgClr>
            <a:bgClr>
              <a:schemeClr val="accent5">
                <a:lumMod val="20000"/>
                <a:lumOff val="80000"/>
              </a:schemeClr>
            </a:bgClr>
          </a:pattFill>
        </p:spPr>
        <p:txBody>
          <a:bodyPr anchor="ctr" anchorCtr="1"/>
          <a:lstStyle>
            <a:lvl1pPr marL="0" indent="0">
              <a:buNone/>
              <a:defRPr/>
            </a:lvl1pPr>
          </a:lstStyle>
          <a:p>
            <a:r>
              <a:rPr lang="nb-NO"/>
              <a:t>Bilde/Logo</a:t>
            </a:r>
          </a:p>
        </p:txBody>
      </p:sp>
      <p:sp>
        <p:nvSpPr>
          <p:cNvPr id="21" name="Plassholder for bilde 6">
            <a:extLst>
              <a:ext uri="{FF2B5EF4-FFF2-40B4-BE49-F238E27FC236}">
                <a16:creationId xmlns:a16="http://schemas.microsoft.com/office/drawing/2014/main" id="{A2BB2BDD-F963-5D47-9B04-3D5D9CB0ACFD}"/>
              </a:ext>
            </a:extLst>
          </p:cNvPr>
          <p:cNvSpPr>
            <a:spLocks noGrp="1"/>
          </p:cNvSpPr>
          <p:nvPr>
            <p:ph type="pic" sz="quarter" idx="16" hasCustomPrompt="1"/>
          </p:nvPr>
        </p:nvSpPr>
        <p:spPr>
          <a:xfrm>
            <a:off x="7699492" y="2479675"/>
            <a:ext cx="2107116" cy="1077127"/>
          </a:xfrm>
          <a:pattFill prst="wdDnDiag">
            <a:fgClr>
              <a:schemeClr val="accent4"/>
            </a:fgClr>
            <a:bgClr>
              <a:schemeClr val="accent5">
                <a:lumMod val="20000"/>
                <a:lumOff val="80000"/>
              </a:schemeClr>
            </a:bgClr>
          </a:pattFill>
        </p:spPr>
        <p:txBody>
          <a:bodyPr anchor="ctr" anchorCtr="1"/>
          <a:lstStyle>
            <a:lvl1pPr marL="0" indent="0">
              <a:buNone/>
              <a:defRPr/>
            </a:lvl1pPr>
          </a:lstStyle>
          <a:p>
            <a:r>
              <a:rPr lang="nb-NO"/>
              <a:t>Bilde/Logo</a:t>
            </a:r>
          </a:p>
        </p:txBody>
      </p:sp>
      <p:sp>
        <p:nvSpPr>
          <p:cNvPr id="22" name="Plassholder for bilde 6">
            <a:extLst>
              <a:ext uri="{FF2B5EF4-FFF2-40B4-BE49-F238E27FC236}">
                <a16:creationId xmlns:a16="http://schemas.microsoft.com/office/drawing/2014/main" id="{FEC433F3-4EDB-804B-9EE7-0280CE124AB9}"/>
              </a:ext>
            </a:extLst>
          </p:cNvPr>
          <p:cNvSpPr>
            <a:spLocks noGrp="1"/>
          </p:cNvSpPr>
          <p:nvPr>
            <p:ph type="pic" sz="quarter" idx="17" hasCustomPrompt="1"/>
          </p:nvPr>
        </p:nvSpPr>
        <p:spPr>
          <a:xfrm>
            <a:off x="9944952" y="2479675"/>
            <a:ext cx="2107116" cy="1077127"/>
          </a:xfrm>
          <a:pattFill prst="wdDnDiag">
            <a:fgClr>
              <a:schemeClr val="accent4"/>
            </a:fgClr>
            <a:bgClr>
              <a:schemeClr val="accent5">
                <a:lumMod val="20000"/>
                <a:lumOff val="80000"/>
              </a:schemeClr>
            </a:bgClr>
          </a:pattFill>
        </p:spPr>
        <p:txBody>
          <a:bodyPr anchor="ctr" anchorCtr="1"/>
          <a:lstStyle>
            <a:lvl1pPr marL="0" indent="0">
              <a:buNone/>
              <a:defRPr/>
            </a:lvl1pPr>
          </a:lstStyle>
          <a:p>
            <a:r>
              <a:rPr lang="nb-NO"/>
              <a:t>Bilde/Logo</a:t>
            </a:r>
          </a:p>
        </p:txBody>
      </p:sp>
    </p:spTree>
    <p:extLst>
      <p:ext uri="{BB962C8B-B14F-4D97-AF65-F5344CB8AC3E}">
        <p14:creationId xmlns:p14="http://schemas.microsoft.com/office/powerpoint/2010/main" val="3627732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D743618-2995-D945-A3FE-74FE5CF68464}"/>
              </a:ext>
            </a:extLst>
          </p:cNvPr>
          <p:cNvSpPr>
            <a:spLocks noGrp="1"/>
          </p:cNvSpPr>
          <p:nvPr>
            <p:ph type="dt" sz="half" idx="10"/>
          </p:nvPr>
        </p:nvSpPr>
        <p:spPr/>
        <p:txBody>
          <a:bodyPr/>
          <a:lstStyle/>
          <a:p>
            <a:fld id="{9FE98AB5-DBD6-1242-B75B-1E57C17E51C7}" type="datetime1">
              <a:rPr lang="nb-NO" smtClean="0"/>
              <a:t>08.10.2024</a:t>
            </a:fld>
            <a:endParaRPr lang="nb-NO"/>
          </a:p>
        </p:txBody>
      </p:sp>
      <p:sp>
        <p:nvSpPr>
          <p:cNvPr id="3" name="Plassholder for bunntekst 2">
            <a:extLst>
              <a:ext uri="{FF2B5EF4-FFF2-40B4-BE49-F238E27FC236}">
                <a16:creationId xmlns:a16="http://schemas.microsoft.com/office/drawing/2014/main" id="{1902C8F1-E767-8E44-92D7-A6F88B994906}"/>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D0A41B8F-7582-224A-9646-011919898D00}"/>
              </a:ext>
            </a:extLst>
          </p:cNvPr>
          <p:cNvSpPr>
            <a:spLocks noGrp="1"/>
          </p:cNvSpPr>
          <p:nvPr>
            <p:ph type="sldNum" sz="quarter" idx="12"/>
          </p:nvPr>
        </p:nvSpPr>
        <p:spPr/>
        <p:txBody>
          <a:bodyPr/>
          <a:lstStyle/>
          <a:p>
            <a:fld id="{9B5C7680-3B79-CC42-9245-3C9325FA2940}" type="slidenum">
              <a:rPr lang="nb-NO" smtClean="0"/>
              <a:pPr/>
              <a:t>‹#›</a:t>
            </a:fld>
            <a:r>
              <a:rPr lang="nb-NO"/>
              <a:t> </a:t>
            </a:r>
          </a:p>
        </p:txBody>
      </p:sp>
    </p:spTree>
    <p:extLst>
      <p:ext uri="{BB962C8B-B14F-4D97-AF65-F5344CB8AC3E}">
        <p14:creationId xmlns:p14="http://schemas.microsoft.com/office/powerpoint/2010/main" val="297873872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
    <p:spTree>
      <p:nvGrpSpPr>
        <p:cNvPr id="1" name=""/>
        <p:cNvGrpSpPr/>
        <p:nvPr/>
      </p:nvGrpSpPr>
      <p:grpSpPr>
        <a:xfrm>
          <a:off x="0" y="0"/>
          <a:ext cx="0" cy="0"/>
          <a:chOff x="0" y="0"/>
          <a:chExt cx="0" cy="0"/>
        </a:xfrm>
      </p:grpSpPr>
      <p:grpSp>
        <p:nvGrpSpPr>
          <p:cNvPr id="8" name="Stor logo">
            <a:extLst>
              <a:ext uri="{FF2B5EF4-FFF2-40B4-BE49-F238E27FC236}">
                <a16:creationId xmlns:a16="http://schemas.microsoft.com/office/drawing/2014/main" id="{98E3563E-51BC-5447-9A86-A66027C384DC}"/>
              </a:ext>
            </a:extLst>
          </p:cNvPr>
          <p:cNvGrpSpPr/>
          <p:nvPr userDrawn="1"/>
        </p:nvGrpSpPr>
        <p:grpSpPr>
          <a:xfrm>
            <a:off x="6021870" y="5403899"/>
            <a:ext cx="959471" cy="958801"/>
            <a:chOff x="6490447" y="638601"/>
            <a:chExt cx="6042211" cy="6037995"/>
          </a:xfrm>
        </p:grpSpPr>
        <p:sp>
          <p:nvSpPr>
            <p:cNvPr id="9" name="bg rund">
              <a:extLst>
                <a:ext uri="{FF2B5EF4-FFF2-40B4-BE49-F238E27FC236}">
                  <a16:creationId xmlns:a16="http://schemas.microsoft.com/office/drawing/2014/main" id="{5709CF02-28BE-1940-890B-F8A651130069}"/>
                </a:ext>
              </a:extLst>
            </p:cNvPr>
            <p:cNvSpPr/>
            <p:nvPr userDrawn="1"/>
          </p:nvSpPr>
          <p:spPr>
            <a:xfrm>
              <a:off x="6490447" y="638601"/>
              <a:ext cx="6042211" cy="6037995"/>
            </a:xfrm>
            <a:custGeom>
              <a:avLst/>
              <a:gdLst/>
              <a:ahLst/>
              <a:cxnLst/>
              <a:rect l="0" t="0" r="r" b="b"/>
              <a:pathLst>
                <a:path w="15760" h="15749">
                  <a:moveTo>
                    <a:pt x="15759" y="7875"/>
                  </a:moveTo>
                  <a:lnTo>
                    <a:pt x="15759" y="7875"/>
                  </a:lnTo>
                  <a:cubicBezTo>
                    <a:pt x="15759" y="12229"/>
                    <a:pt x="12229" y="15748"/>
                    <a:pt x="7874" y="15748"/>
                  </a:cubicBezTo>
                  <a:cubicBezTo>
                    <a:pt x="3530" y="15748"/>
                    <a:pt x="0" y="12230"/>
                    <a:pt x="0" y="7875"/>
                  </a:cubicBezTo>
                  <a:cubicBezTo>
                    <a:pt x="0" y="3519"/>
                    <a:pt x="3530" y="0"/>
                    <a:pt x="7874" y="0"/>
                  </a:cubicBezTo>
                  <a:cubicBezTo>
                    <a:pt x="12229" y="0"/>
                    <a:pt x="15759" y="3519"/>
                    <a:pt x="15759" y="7875"/>
                  </a:cubicBezTo>
                </a:path>
              </a:pathLst>
            </a:custGeom>
            <a:solidFill>
              <a:schemeClr val="bg1"/>
            </a:solidFill>
            <a:ln>
              <a:noFill/>
            </a:ln>
          </p:spPr>
        </p:sp>
        <p:sp>
          <p:nvSpPr>
            <p:cNvPr id="10" name="Dråpe venstre">
              <a:extLst>
                <a:ext uri="{FF2B5EF4-FFF2-40B4-BE49-F238E27FC236}">
                  <a16:creationId xmlns:a16="http://schemas.microsoft.com/office/drawing/2014/main" id="{FAB20D6F-E9FE-0349-A27C-24AF5DD9B6DB}"/>
                </a:ext>
              </a:extLst>
            </p:cNvPr>
            <p:cNvSpPr/>
            <p:nvPr userDrawn="1"/>
          </p:nvSpPr>
          <p:spPr>
            <a:xfrm>
              <a:off x="7194400" y="4237367"/>
              <a:ext cx="474635" cy="496873"/>
            </a:xfrm>
            <a:custGeom>
              <a:avLst/>
              <a:gdLst/>
              <a:ahLst/>
              <a:cxnLst/>
              <a:rect l="0" t="0" r="r" b="b"/>
              <a:pathLst>
                <a:path w="1238" h="1296">
                  <a:moveTo>
                    <a:pt x="802" y="997"/>
                  </a:moveTo>
                  <a:lnTo>
                    <a:pt x="802" y="997"/>
                  </a:lnTo>
                  <a:cubicBezTo>
                    <a:pt x="1237" y="630"/>
                    <a:pt x="1192" y="0"/>
                    <a:pt x="1111" y="0"/>
                  </a:cubicBezTo>
                  <a:cubicBezTo>
                    <a:pt x="1043" y="11"/>
                    <a:pt x="1020" y="538"/>
                    <a:pt x="527" y="642"/>
                  </a:cubicBezTo>
                  <a:cubicBezTo>
                    <a:pt x="435" y="664"/>
                    <a:pt x="0" y="687"/>
                    <a:pt x="68" y="1008"/>
                  </a:cubicBezTo>
                  <a:cubicBezTo>
                    <a:pt x="171" y="1295"/>
                    <a:pt x="596" y="1192"/>
                    <a:pt x="802" y="997"/>
                  </a:cubicBezTo>
                </a:path>
              </a:pathLst>
            </a:custGeom>
            <a:solidFill>
              <a:srgbClr val="80C7DF"/>
            </a:solidFill>
            <a:ln>
              <a:noFill/>
            </a:ln>
          </p:spPr>
        </p:sp>
        <p:sp>
          <p:nvSpPr>
            <p:cNvPr id="11" name="swosh">
              <a:extLst>
                <a:ext uri="{FF2B5EF4-FFF2-40B4-BE49-F238E27FC236}">
                  <a16:creationId xmlns:a16="http://schemas.microsoft.com/office/drawing/2014/main" id="{5269ECDA-8655-EF47-8620-81BBAE71D81E}"/>
                </a:ext>
              </a:extLst>
            </p:cNvPr>
            <p:cNvSpPr/>
            <p:nvPr userDrawn="1"/>
          </p:nvSpPr>
          <p:spPr>
            <a:xfrm>
              <a:off x="8921185" y="4795198"/>
              <a:ext cx="3133055" cy="774063"/>
            </a:xfrm>
            <a:custGeom>
              <a:avLst/>
              <a:gdLst/>
              <a:ahLst/>
              <a:cxnLst/>
              <a:rect l="0" t="0" r="r" b="b"/>
              <a:pathLst>
                <a:path w="8172" h="2019">
                  <a:moveTo>
                    <a:pt x="504" y="1525"/>
                  </a:moveTo>
                  <a:lnTo>
                    <a:pt x="504" y="1525"/>
                  </a:lnTo>
                  <a:cubicBezTo>
                    <a:pt x="1077" y="1169"/>
                    <a:pt x="1833" y="906"/>
                    <a:pt x="3919" y="1181"/>
                  </a:cubicBezTo>
                  <a:cubicBezTo>
                    <a:pt x="5122" y="1342"/>
                    <a:pt x="5902" y="1387"/>
                    <a:pt x="6578" y="1204"/>
                  </a:cubicBezTo>
                  <a:cubicBezTo>
                    <a:pt x="7827" y="871"/>
                    <a:pt x="8068" y="0"/>
                    <a:pt x="8137" y="35"/>
                  </a:cubicBezTo>
                  <a:cubicBezTo>
                    <a:pt x="8171" y="46"/>
                    <a:pt x="8160" y="619"/>
                    <a:pt x="7609" y="1169"/>
                  </a:cubicBezTo>
                  <a:cubicBezTo>
                    <a:pt x="7002" y="1777"/>
                    <a:pt x="6028" y="1960"/>
                    <a:pt x="5145" y="1903"/>
                  </a:cubicBezTo>
                  <a:cubicBezTo>
                    <a:pt x="3415" y="1800"/>
                    <a:pt x="2280" y="1101"/>
                    <a:pt x="596" y="1708"/>
                  </a:cubicBezTo>
                  <a:cubicBezTo>
                    <a:pt x="183" y="1869"/>
                    <a:pt x="23" y="2018"/>
                    <a:pt x="11" y="1995"/>
                  </a:cubicBezTo>
                  <a:cubicBezTo>
                    <a:pt x="0" y="1960"/>
                    <a:pt x="149" y="1754"/>
                    <a:pt x="504" y="1525"/>
                  </a:cubicBezTo>
                </a:path>
              </a:pathLst>
            </a:custGeom>
            <a:solidFill>
              <a:schemeClr val="accent2"/>
            </a:solidFill>
            <a:ln>
              <a:noFill/>
            </a:ln>
          </p:spPr>
        </p:sp>
        <p:sp>
          <p:nvSpPr>
            <p:cNvPr id="12" name="Fiske-">
              <a:extLst>
                <a:ext uri="{FF2B5EF4-FFF2-40B4-BE49-F238E27FC236}">
                  <a16:creationId xmlns:a16="http://schemas.microsoft.com/office/drawing/2014/main" id="{0838830E-30AB-B64D-82D3-13C8CE3630B1}"/>
                </a:ext>
              </a:extLst>
            </p:cNvPr>
            <p:cNvSpPr/>
            <p:nvPr userDrawn="1"/>
          </p:nvSpPr>
          <p:spPr>
            <a:xfrm>
              <a:off x="6737017" y="2259845"/>
              <a:ext cx="4719519" cy="2148895"/>
            </a:xfrm>
            <a:custGeom>
              <a:avLst/>
              <a:gdLst/>
              <a:ahLst/>
              <a:cxnLst/>
              <a:rect l="0" t="0" r="r" b="b"/>
              <a:pathLst>
                <a:path w="12310" h="5605">
                  <a:moveTo>
                    <a:pt x="9409" y="2866"/>
                  </a:moveTo>
                  <a:lnTo>
                    <a:pt x="9409" y="2866"/>
                  </a:lnTo>
                  <a:cubicBezTo>
                    <a:pt x="9455" y="2866"/>
                    <a:pt x="9455" y="2866"/>
                    <a:pt x="9455" y="2866"/>
                  </a:cubicBezTo>
                  <a:cubicBezTo>
                    <a:pt x="9994" y="2809"/>
                    <a:pt x="10246" y="2018"/>
                    <a:pt x="10235" y="1662"/>
                  </a:cubicBezTo>
                  <a:cubicBezTo>
                    <a:pt x="10223" y="1559"/>
                    <a:pt x="10166" y="1537"/>
                    <a:pt x="10097" y="1548"/>
                  </a:cubicBezTo>
                  <a:cubicBezTo>
                    <a:pt x="9868" y="1605"/>
                    <a:pt x="9547" y="2270"/>
                    <a:pt x="9409" y="2866"/>
                  </a:cubicBezTo>
                  <a:moveTo>
                    <a:pt x="10521" y="2935"/>
                  </a:moveTo>
                  <a:lnTo>
                    <a:pt x="10521" y="2935"/>
                  </a:lnTo>
                  <a:cubicBezTo>
                    <a:pt x="10498" y="3130"/>
                    <a:pt x="10349" y="3485"/>
                    <a:pt x="10040" y="3759"/>
                  </a:cubicBezTo>
                  <a:cubicBezTo>
                    <a:pt x="9857" y="3931"/>
                    <a:pt x="9639" y="4023"/>
                    <a:pt x="9421" y="4046"/>
                  </a:cubicBezTo>
                  <a:cubicBezTo>
                    <a:pt x="9008" y="4091"/>
                    <a:pt x="8653" y="3851"/>
                    <a:pt x="8653" y="3267"/>
                  </a:cubicBezTo>
                  <a:cubicBezTo>
                    <a:pt x="8665" y="2236"/>
                    <a:pt x="9582" y="1399"/>
                    <a:pt x="10189" y="1330"/>
                  </a:cubicBezTo>
                  <a:cubicBezTo>
                    <a:pt x="10556" y="1284"/>
                    <a:pt x="10716" y="1491"/>
                    <a:pt x="10716" y="1777"/>
                  </a:cubicBezTo>
                  <a:cubicBezTo>
                    <a:pt x="10705" y="2236"/>
                    <a:pt x="10258" y="2912"/>
                    <a:pt x="9570" y="2981"/>
                  </a:cubicBezTo>
                  <a:cubicBezTo>
                    <a:pt x="9513" y="2992"/>
                    <a:pt x="9444" y="2992"/>
                    <a:pt x="9386" y="2992"/>
                  </a:cubicBezTo>
                  <a:cubicBezTo>
                    <a:pt x="9364" y="3107"/>
                    <a:pt x="9352" y="3210"/>
                    <a:pt x="9352" y="3290"/>
                  </a:cubicBezTo>
                  <a:cubicBezTo>
                    <a:pt x="9352" y="3577"/>
                    <a:pt x="9409" y="3759"/>
                    <a:pt x="9650" y="3725"/>
                  </a:cubicBezTo>
                  <a:cubicBezTo>
                    <a:pt x="9983" y="3679"/>
                    <a:pt x="10304" y="3130"/>
                    <a:pt x="10395" y="2958"/>
                  </a:cubicBezTo>
                  <a:cubicBezTo>
                    <a:pt x="10418" y="2900"/>
                    <a:pt x="10453" y="2809"/>
                    <a:pt x="10475" y="2797"/>
                  </a:cubicBezTo>
                  <a:cubicBezTo>
                    <a:pt x="10510" y="2763"/>
                    <a:pt x="10544" y="2809"/>
                    <a:pt x="10521" y="2935"/>
                  </a:cubicBezTo>
                  <a:moveTo>
                    <a:pt x="4345" y="1433"/>
                  </a:moveTo>
                  <a:lnTo>
                    <a:pt x="4345" y="1433"/>
                  </a:lnTo>
                  <a:cubicBezTo>
                    <a:pt x="4115" y="1376"/>
                    <a:pt x="3909" y="1582"/>
                    <a:pt x="3966" y="1812"/>
                  </a:cubicBezTo>
                  <a:cubicBezTo>
                    <a:pt x="3989" y="1926"/>
                    <a:pt x="4081" y="2018"/>
                    <a:pt x="4195" y="2052"/>
                  </a:cubicBezTo>
                  <a:cubicBezTo>
                    <a:pt x="4436" y="2098"/>
                    <a:pt x="4631" y="1903"/>
                    <a:pt x="4585" y="1662"/>
                  </a:cubicBezTo>
                  <a:cubicBezTo>
                    <a:pt x="4551" y="1548"/>
                    <a:pt x="4459" y="1456"/>
                    <a:pt x="4345" y="1433"/>
                  </a:cubicBezTo>
                  <a:moveTo>
                    <a:pt x="8069" y="1903"/>
                  </a:moveTo>
                  <a:lnTo>
                    <a:pt x="8069" y="1903"/>
                  </a:lnTo>
                  <a:cubicBezTo>
                    <a:pt x="7828" y="1880"/>
                    <a:pt x="7495" y="2373"/>
                    <a:pt x="7301" y="2855"/>
                  </a:cubicBezTo>
                  <a:cubicBezTo>
                    <a:pt x="7931" y="2671"/>
                    <a:pt x="8172" y="2247"/>
                    <a:pt x="8172" y="2029"/>
                  </a:cubicBezTo>
                  <a:cubicBezTo>
                    <a:pt x="8172" y="1949"/>
                    <a:pt x="8137" y="1915"/>
                    <a:pt x="8069" y="1903"/>
                  </a:cubicBezTo>
                  <a:moveTo>
                    <a:pt x="8825" y="1858"/>
                  </a:moveTo>
                  <a:lnTo>
                    <a:pt x="8825" y="1858"/>
                  </a:lnTo>
                  <a:cubicBezTo>
                    <a:pt x="8825" y="2190"/>
                    <a:pt x="8481" y="2671"/>
                    <a:pt x="7736" y="2855"/>
                  </a:cubicBezTo>
                  <a:cubicBezTo>
                    <a:pt x="8149" y="3004"/>
                    <a:pt x="8080" y="3416"/>
                    <a:pt x="8229" y="3748"/>
                  </a:cubicBezTo>
                  <a:cubicBezTo>
                    <a:pt x="8412" y="4149"/>
                    <a:pt x="8687" y="4023"/>
                    <a:pt x="8676" y="4091"/>
                  </a:cubicBezTo>
                  <a:cubicBezTo>
                    <a:pt x="8665" y="4149"/>
                    <a:pt x="8550" y="4241"/>
                    <a:pt x="8424" y="4287"/>
                  </a:cubicBezTo>
                  <a:cubicBezTo>
                    <a:pt x="8114" y="4378"/>
                    <a:pt x="7862" y="4241"/>
                    <a:pt x="7748" y="4103"/>
                  </a:cubicBezTo>
                  <a:cubicBezTo>
                    <a:pt x="7461" y="3782"/>
                    <a:pt x="7587" y="3187"/>
                    <a:pt x="7233" y="3027"/>
                  </a:cubicBezTo>
                  <a:cubicBezTo>
                    <a:pt x="7084" y="3428"/>
                    <a:pt x="6981" y="3851"/>
                    <a:pt x="6958" y="4103"/>
                  </a:cubicBezTo>
                  <a:cubicBezTo>
                    <a:pt x="6843" y="4160"/>
                    <a:pt x="6659" y="4241"/>
                    <a:pt x="6522" y="4252"/>
                  </a:cubicBezTo>
                  <a:cubicBezTo>
                    <a:pt x="6384" y="4263"/>
                    <a:pt x="6270" y="4218"/>
                    <a:pt x="6270" y="4011"/>
                  </a:cubicBezTo>
                  <a:cubicBezTo>
                    <a:pt x="6270" y="3828"/>
                    <a:pt x="6568" y="2729"/>
                    <a:pt x="6809" y="1789"/>
                  </a:cubicBezTo>
                  <a:lnTo>
                    <a:pt x="6809" y="1789"/>
                  </a:lnTo>
                  <a:lnTo>
                    <a:pt x="6854" y="1628"/>
                  </a:lnTo>
                  <a:cubicBezTo>
                    <a:pt x="6912" y="1468"/>
                    <a:pt x="7004" y="1181"/>
                    <a:pt x="7141" y="872"/>
                  </a:cubicBezTo>
                  <a:cubicBezTo>
                    <a:pt x="7358" y="413"/>
                    <a:pt x="7667" y="253"/>
                    <a:pt x="7908" y="161"/>
                  </a:cubicBezTo>
                  <a:cubicBezTo>
                    <a:pt x="8080" y="104"/>
                    <a:pt x="8321" y="81"/>
                    <a:pt x="8332" y="161"/>
                  </a:cubicBezTo>
                  <a:cubicBezTo>
                    <a:pt x="8344" y="241"/>
                    <a:pt x="8103" y="390"/>
                    <a:pt x="7839" y="883"/>
                  </a:cubicBezTo>
                  <a:cubicBezTo>
                    <a:pt x="7690" y="1158"/>
                    <a:pt x="7415" y="1858"/>
                    <a:pt x="7335" y="2201"/>
                  </a:cubicBezTo>
                  <a:cubicBezTo>
                    <a:pt x="7324" y="2224"/>
                    <a:pt x="7289" y="2396"/>
                    <a:pt x="7266" y="2465"/>
                  </a:cubicBezTo>
                  <a:cubicBezTo>
                    <a:pt x="7621" y="1834"/>
                    <a:pt x="8137" y="1548"/>
                    <a:pt x="8435" y="1514"/>
                  </a:cubicBezTo>
                  <a:cubicBezTo>
                    <a:pt x="8687" y="1479"/>
                    <a:pt x="8837" y="1640"/>
                    <a:pt x="8825" y="1858"/>
                  </a:cubicBezTo>
                  <a:moveTo>
                    <a:pt x="11530" y="1227"/>
                  </a:moveTo>
                  <a:lnTo>
                    <a:pt x="11530" y="1227"/>
                  </a:lnTo>
                  <a:cubicBezTo>
                    <a:pt x="10980" y="1502"/>
                    <a:pt x="10946" y="2213"/>
                    <a:pt x="11049" y="2213"/>
                  </a:cubicBezTo>
                  <a:cubicBezTo>
                    <a:pt x="11117" y="2213"/>
                    <a:pt x="11243" y="1686"/>
                    <a:pt x="11713" y="1697"/>
                  </a:cubicBezTo>
                  <a:cubicBezTo>
                    <a:pt x="11816" y="1686"/>
                    <a:pt x="12286" y="1800"/>
                    <a:pt x="12309" y="1433"/>
                  </a:cubicBezTo>
                  <a:cubicBezTo>
                    <a:pt x="12286" y="1101"/>
                    <a:pt x="11816" y="1078"/>
                    <a:pt x="11530" y="1227"/>
                  </a:cubicBezTo>
                  <a:moveTo>
                    <a:pt x="4321" y="2579"/>
                  </a:moveTo>
                  <a:lnTo>
                    <a:pt x="4321" y="2579"/>
                  </a:lnTo>
                  <a:cubicBezTo>
                    <a:pt x="4253" y="2190"/>
                    <a:pt x="3840" y="2236"/>
                    <a:pt x="3771" y="2236"/>
                  </a:cubicBezTo>
                  <a:cubicBezTo>
                    <a:pt x="3703" y="2247"/>
                    <a:pt x="2877" y="2350"/>
                    <a:pt x="2820" y="2362"/>
                  </a:cubicBezTo>
                  <a:cubicBezTo>
                    <a:pt x="2832" y="2339"/>
                    <a:pt x="2832" y="2339"/>
                    <a:pt x="2832" y="2339"/>
                  </a:cubicBezTo>
                  <a:cubicBezTo>
                    <a:pt x="2912" y="2029"/>
                    <a:pt x="2981" y="1743"/>
                    <a:pt x="3049" y="1514"/>
                  </a:cubicBezTo>
                  <a:cubicBezTo>
                    <a:pt x="3095" y="1376"/>
                    <a:pt x="3164" y="1170"/>
                    <a:pt x="3370" y="1009"/>
                  </a:cubicBezTo>
                  <a:cubicBezTo>
                    <a:pt x="3393" y="1009"/>
                    <a:pt x="3393" y="1009"/>
                    <a:pt x="3393" y="1009"/>
                  </a:cubicBezTo>
                  <a:cubicBezTo>
                    <a:pt x="3817" y="952"/>
                    <a:pt x="4195" y="837"/>
                    <a:pt x="4482" y="700"/>
                  </a:cubicBezTo>
                  <a:cubicBezTo>
                    <a:pt x="4734" y="585"/>
                    <a:pt x="4952" y="345"/>
                    <a:pt x="5032" y="184"/>
                  </a:cubicBezTo>
                  <a:cubicBezTo>
                    <a:pt x="5066" y="127"/>
                    <a:pt x="5090" y="46"/>
                    <a:pt x="5055" y="35"/>
                  </a:cubicBezTo>
                  <a:cubicBezTo>
                    <a:pt x="5009" y="0"/>
                    <a:pt x="4791" y="299"/>
                    <a:pt x="4104" y="402"/>
                  </a:cubicBezTo>
                  <a:cubicBezTo>
                    <a:pt x="3645" y="482"/>
                    <a:pt x="3141" y="390"/>
                    <a:pt x="2740" y="436"/>
                  </a:cubicBezTo>
                  <a:cubicBezTo>
                    <a:pt x="1548" y="574"/>
                    <a:pt x="0" y="1628"/>
                    <a:pt x="173" y="2797"/>
                  </a:cubicBezTo>
                  <a:cubicBezTo>
                    <a:pt x="230" y="3118"/>
                    <a:pt x="528" y="3485"/>
                    <a:pt x="963" y="3347"/>
                  </a:cubicBezTo>
                  <a:cubicBezTo>
                    <a:pt x="1147" y="3290"/>
                    <a:pt x="1284" y="3118"/>
                    <a:pt x="1341" y="2981"/>
                  </a:cubicBezTo>
                  <a:cubicBezTo>
                    <a:pt x="769" y="2912"/>
                    <a:pt x="585" y="2385"/>
                    <a:pt x="734" y="1892"/>
                  </a:cubicBezTo>
                  <a:cubicBezTo>
                    <a:pt x="929" y="1250"/>
                    <a:pt x="1490" y="1170"/>
                    <a:pt x="2098" y="1112"/>
                  </a:cubicBezTo>
                  <a:cubicBezTo>
                    <a:pt x="2407" y="1078"/>
                    <a:pt x="2694" y="1066"/>
                    <a:pt x="2981" y="1044"/>
                  </a:cubicBezTo>
                  <a:cubicBezTo>
                    <a:pt x="2671" y="1216"/>
                    <a:pt x="2465" y="1422"/>
                    <a:pt x="2385" y="1548"/>
                  </a:cubicBezTo>
                  <a:cubicBezTo>
                    <a:pt x="2258" y="1743"/>
                    <a:pt x="2132" y="2064"/>
                    <a:pt x="2018" y="2430"/>
                  </a:cubicBezTo>
                  <a:cubicBezTo>
                    <a:pt x="2006" y="2465"/>
                    <a:pt x="2006" y="2465"/>
                    <a:pt x="2006" y="2465"/>
                  </a:cubicBezTo>
                  <a:cubicBezTo>
                    <a:pt x="1651" y="2499"/>
                    <a:pt x="1651" y="2499"/>
                    <a:pt x="1651" y="2499"/>
                  </a:cubicBezTo>
                  <a:cubicBezTo>
                    <a:pt x="1444" y="2522"/>
                    <a:pt x="1387" y="2488"/>
                    <a:pt x="1376" y="2522"/>
                  </a:cubicBezTo>
                  <a:cubicBezTo>
                    <a:pt x="1341" y="2579"/>
                    <a:pt x="1490" y="2786"/>
                    <a:pt x="1731" y="2775"/>
                  </a:cubicBezTo>
                  <a:cubicBezTo>
                    <a:pt x="1915" y="2763"/>
                    <a:pt x="1915" y="2763"/>
                    <a:pt x="1915" y="2763"/>
                  </a:cubicBezTo>
                  <a:cubicBezTo>
                    <a:pt x="1571" y="3908"/>
                    <a:pt x="1238" y="5364"/>
                    <a:pt x="562" y="5421"/>
                  </a:cubicBezTo>
                  <a:cubicBezTo>
                    <a:pt x="424" y="5433"/>
                    <a:pt x="379" y="5387"/>
                    <a:pt x="367" y="5433"/>
                  </a:cubicBezTo>
                  <a:cubicBezTo>
                    <a:pt x="367" y="5501"/>
                    <a:pt x="493" y="5604"/>
                    <a:pt x="688" y="5604"/>
                  </a:cubicBezTo>
                  <a:cubicBezTo>
                    <a:pt x="1777" y="5604"/>
                    <a:pt x="2361" y="3931"/>
                    <a:pt x="2728" y="2671"/>
                  </a:cubicBezTo>
                  <a:cubicBezTo>
                    <a:pt x="3599" y="2568"/>
                    <a:pt x="3599" y="2568"/>
                    <a:pt x="3599" y="2568"/>
                  </a:cubicBezTo>
                  <a:cubicBezTo>
                    <a:pt x="3622" y="2568"/>
                    <a:pt x="3668" y="2557"/>
                    <a:pt x="3691" y="2591"/>
                  </a:cubicBezTo>
                  <a:cubicBezTo>
                    <a:pt x="3714" y="2614"/>
                    <a:pt x="3703" y="2660"/>
                    <a:pt x="3680" y="2706"/>
                  </a:cubicBezTo>
                  <a:cubicBezTo>
                    <a:pt x="3496" y="3199"/>
                    <a:pt x="3175" y="3759"/>
                    <a:pt x="3244" y="4149"/>
                  </a:cubicBezTo>
                  <a:cubicBezTo>
                    <a:pt x="3267" y="4355"/>
                    <a:pt x="3370" y="4516"/>
                    <a:pt x="3496" y="4607"/>
                  </a:cubicBezTo>
                  <a:cubicBezTo>
                    <a:pt x="3588" y="4687"/>
                    <a:pt x="3806" y="4745"/>
                    <a:pt x="3863" y="4699"/>
                  </a:cubicBezTo>
                  <a:cubicBezTo>
                    <a:pt x="3920" y="4653"/>
                    <a:pt x="3714" y="4516"/>
                    <a:pt x="3794" y="4183"/>
                  </a:cubicBezTo>
                  <a:cubicBezTo>
                    <a:pt x="3932" y="3520"/>
                    <a:pt x="4367" y="2889"/>
                    <a:pt x="4321" y="2579"/>
                  </a:cubicBezTo>
                  <a:moveTo>
                    <a:pt x="6155" y="3588"/>
                  </a:moveTo>
                  <a:lnTo>
                    <a:pt x="6155" y="3588"/>
                  </a:lnTo>
                  <a:cubicBezTo>
                    <a:pt x="6155" y="4103"/>
                    <a:pt x="5662" y="4527"/>
                    <a:pt x="5021" y="4550"/>
                  </a:cubicBezTo>
                  <a:cubicBezTo>
                    <a:pt x="4585" y="4562"/>
                    <a:pt x="4138" y="4378"/>
                    <a:pt x="4149" y="3874"/>
                  </a:cubicBezTo>
                  <a:cubicBezTo>
                    <a:pt x="4149" y="3554"/>
                    <a:pt x="4379" y="3290"/>
                    <a:pt x="4700" y="3256"/>
                  </a:cubicBezTo>
                  <a:cubicBezTo>
                    <a:pt x="4780" y="3244"/>
                    <a:pt x="4906" y="3267"/>
                    <a:pt x="4941" y="3347"/>
                  </a:cubicBezTo>
                  <a:cubicBezTo>
                    <a:pt x="4700" y="3485"/>
                    <a:pt x="4585" y="3713"/>
                    <a:pt x="4585" y="3908"/>
                  </a:cubicBezTo>
                  <a:cubicBezTo>
                    <a:pt x="4585" y="4241"/>
                    <a:pt x="4814" y="4367"/>
                    <a:pt x="5055" y="4344"/>
                  </a:cubicBezTo>
                  <a:cubicBezTo>
                    <a:pt x="5307" y="4321"/>
                    <a:pt x="5548" y="4126"/>
                    <a:pt x="5559" y="3828"/>
                  </a:cubicBezTo>
                  <a:cubicBezTo>
                    <a:pt x="5559" y="3474"/>
                    <a:pt x="4814" y="3050"/>
                    <a:pt x="4814" y="2671"/>
                  </a:cubicBezTo>
                  <a:cubicBezTo>
                    <a:pt x="4826" y="2224"/>
                    <a:pt x="5479" y="1846"/>
                    <a:pt x="5915" y="1800"/>
                  </a:cubicBezTo>
                  <a:cubicBezTo>
                    <a:pt x="6144" y="1777"/>
                    <a:pt x="6304" y="1869"/>
                    <a:pt x="6316" y="2029"/>
                  </a:cubicBezTo>
                  <a:cubicBezTo>
                    <a:pt x="6327" y="2133"/>
                    <a:pt x="6270" y="2270"/>
                    <a:pt x="6018" y="2339"/>
                  </a:cubicBezTo>
                  <a:cubicBezTo>
                    <a:pt x="5961" y="2075"/>
                    <a:pt x="5777" y="2064"/>
                    <a:pt x="5594" y="2098"/>
                  </a:cubicBezTo>
                  <a:cubicBezTo>
                    <a:pt x="5537" y="2110"/>
                    <a:pt x="5445" y="2144"/>
                    <a:pt x="5399" y="2167"/>
                  </a:cubicBezTo>
                  <a:cubicBezTo>
                    <a:pt x="5387" y="2201"/>
                    <a:pt x="5387" y="2236"/>
                    <a:pt x="5387" y="2270"/>
                  </a:cubicBezTo>
                  <a:cubicBezTo>
                    <a:pt x="5387" y="2729"/>
                    <a:pt x="6167" y="3050"/>
                    <a:pt x="6155" y="3588"/>
                  </a:cubicBezTo>
                </a:path>
              </a:pathLst>
            </a:custGeom>
            <a:solidFill>
              <a:schemeClr val="accent1"/>
            </a:solidFill>
            <a:ln>
              <a:noFill/>
            </a:ln>
          </p:spPr>
          <p:txBody>
            <a:bodyPr/>
            <a:lstStyle/>
            <a:p>
              <a:endParaRPr lang="nb-NO"/>
            </a:p>
          </p:txBody>
        </p:sp>
        <p:sp>
          <p:nvSpPr>
            <p:cNvPr id="13" name="sprell">
              <a:extLst>
                <a:ext uri="{FF2B5EF4-FFF2-40B4-BE49-F238E27FC236}">
                  <a16:creationId xmlns:a16="http://schemas.microsoft.com/office/drawing/2014/main" id="{14C781F6-13F3-0440-A454-09A068E7B0DF}"/>
                </a:ext>
              </a:extLst>
            </p:cNvPr>
            <p:cNvSpPr/>
            <p:nvPr userDrawn="1"/>
          </p:nvSpPr>
          <p:spPr>
            <a:xfrm>
              <a:off x="7642199" y="2962981"/>
              <a:ext cx="4482201" cy="2773054"/>
            </a:xfrm>
            <a:custGeom>
              <a:avLst/>
              <a:gdLst/>
              <a:ahLst/>
              <a:cxnLst/>
              <a:rect l="0" t="0" r="r" b="b"/>
              <a:pathLst>
                <a:path w="11691" h="7233">
                  <a:moveTo>
                    <a:pt x="4597" y="3370"/>
                  </a:moveTo>
                  <a:lnTo>
                    <a:pt x="4597" y="3370"/>
                  </a:lnTo>
                  <a:cubicBezTo>
                    <a:pt x="4574" y="3094"/>
                    <a:pt x="4448" y="2922"/>
                    <a:pt x="4150" y="2957"/>
                  </a:cubicBezTo>
                  <a:cubicBezTo>
                    <a:pt x="3909" y="2980"/>
                    <a:pt x="3576" y="3152"/>
                    <a:pt x="3256" y="3633"/>
                  </a:cubicBezTo>
                  <a:cubicBezTo>
                    <a:pt x="3267" y="3576"/>
                    <a:pt x="3382" y="3129"/>
                    <a:pt x="3176" y="3049"/>
                  </a:cubicBezTo>
                  <a:cubicBezTo>
                    <a:pt x="3015" y="2980"/>
                    <a:pt x="2705" y="3037"/>
                    <a:pt x="2522" y="3198"/>
                  </a:cubicBezTo>
                  <a:cubicBezTo>
                    <a:pt x="2396" y="3301"/>
                    <a:pt x="2316" y="3484"/>
                    <a:pt x="2384" y="3484"/>
                  </a:cubicBezTo>
                  <a:cubicBezTo>
                    <a:pt x="2430" y="3495"/>
                    <a:pt x="2580" y="3358"/>
                    <a:pt x="2614" y="3461"/>
                  </a:cubicBezTo>
                  <a:cubicBezTo>
                    <a:pt x="2637" y="3507"/>
                    <a:pt x="2602" y="3622"/>
                    <a:pt x="2568" y="3736"/>
                  </a:cubicBezTo>
                  <a:cubicBezTo>
                    <a:pt x="2408" y="4309"/>
                    <a:pt x="1788" y="6659"/>
                    <a:pt x="1777" y="6934"/>
                  </a:cubicBezTo>
                  <a:cubicBezTo>
                    <a:pt x="1777" y="7152"/>
                    <a:pt x="1892" y="7232"/>
                    <a:pt x="2041" y="7221"/>
                  </a:cubicBezTo>
                  <a:cubicBezTo>
                    <a:pt x="2213" y="7221"/>
                    <a:pt x="2362" y="7152"/>
                    <a:pt x="2465" y="7026"/>
                  </a:cubicBezTo>
                  <a:cubicBezTo>
                    <a:pt x="2476" y="6567"/>
                    <a:pt x="2568" y="5948"/>
                    <a:pt x="3107" y="4263"/>
                  </a:cubicBezTo>
                  <a:cubicBezTo>
                    <a:pt x="3233" y="3862"/>
                    <a:pt x="3497" y="3415"/>
                    <a:pt x="3794" y="3381"/>
                  </a:cubicBezTo>
                  <a:cubicBezTo>
                    <a:pt x="3852" y="3370"/>
                    <a:pt x="3875" y="3461"/>
                    <a:pt x="3875" y="3599"/>
                  </a:cubicBezTo>
                  <a:cubicBezTo>
                    <a:pt x="3875" y="4172"/>
                    <a:pt x="3600" y="4814"/>
                    <a:pt x="3439" y="5089"/>
                  </a:cubicBezTo>
                  <a:cubicBezTo>
                    <a:pt x="3221" y="5433"/>
                    <a:pt x="2935" y="5364"/>
                    <a:pt x="2935" y="5421"/>
                  </a:cubicBezTo>
                  <a:cubicBezTo>
                    <a:pt x="2923" y="5456"/>
                    <a:pt x="3004" y="5547"/>
                    <a:pt x="3210" y="5559"/>
                  </a:cubicBezTo>
                  <a:cubicBezTo>
                    <a:pt x="3519" y="5582"/>
                    <a:pt x="3840" y="5410"/>
                    <a:pt x="4115" y="4963"/>
                  </a:cubicBezTo>
                  <a:cubicBezTo>
                    <a:pt x="4390" y="4527"/>
                    <a:pt x="4620" y="3805"/>
                    <a:pt x="4597" y="3370"/>
                  </a:cubicBezTo>
                  <a:moveTo>
                    <a:pt x="5673" y="3988"/>
                  </a:moveTo>
                  <a:lnTo>
                    <a:pt x="5673" y="3988"/>
                  </a:lnTo>
                  <a:cubicBezTo>
                    <a:pt x="5902" y="3370"/>
                    <a:pt x="6246" y="2980"/>
                    <a:pt x="6819" y="2578"/>
                  </a:cubicBezTo>
                  <a:cubicBezTo>
                    <a:pt x="6876" y="2544"/>
                    <a:pt x="6968" y="2487"/>
                    <a:pt x="6968" y="2464"/>
                  </a:cubicBezTo>
                  <a:cubicBezTo>
                    <a:pt x="6968" y="2429"/>
                    <a:pt x="6865" y="2429"/>
                    <a:pt x="6728" y="2464"/>
                  </a:cubicBezTo>
                  <a:cubicBezTo>
                    <a:pt x="6120" y="2659"/>
                    <a:pt x="5708" y="3209"/>
                    <a:pt x="5708" y="3209"/>
                  </a:cubicBezTo>
                  <a:cubicBezTo>
                    <a:pt x="5719" y="3106"/>
                    <a:pt x="5730" y="2808"/>
                    <a:pt x="5524" y="2739"/>
                  </a:cubicBezTo>
                  <a:cubicBezTo>
                    <a:pt x="5306" y="2682"/>
                    <a:pt x="4997" y="2796"/>
                    <a:pt x="4860" y="3014"/>
                  </a:cubicBezTo>
                  <a:cubicBezTo>
                    <a:pt x="4814" y="3083"/>
                    <a:pt x="4780" y="3174"/>
                    <a:pt x="4792" y="3266"/>
                  </a:cubicBezTo>
                  <a:cubicBezTo>
                    <a:pt x="4792" y="3301"/>
                    <a:pt x="4814" y="3381"/>
                    <a:pt x="4837" y="3381"/>
                  </a:cubicBezTo>
                  <a:cubicBezTo>
                    <a:pt x="4849" y="3392"/>
                    <a:pt x="4883" y="3346"/>
                    <a:pt x="4940" y="3301"/>
                  </a:cubicBezTo>
                  <a:cubicBezTo>
                    <a:pt x="4997" y="3232"/>
                    <a:pt x="5088" y="3198"/>
                    <a:pt x="5112" y="3232"/>
                  </a:cubicBezTo>
                  <a:cubicBezTo>
                    <a:pt x="5134" y="3243"/>
                    <a:pt x="5123" y="3301"/>
                    <a:pt x="5112" y="3346"/>
                  </a:cubicBezTo>
                  <a:cubicBezTo>
                    <a:pt x="5031" y="3679"/>
                    <a:pt x="4734" y="4573"/>
                    <a:pt x="4757" y="4859"/>
                  </a:cubicBezTo>
                  <a:cubicBezTo>
                    <a:pt x="4814" y="5352"/>
                    <a:pt x="5260" y="5479"/>
                    <a:pt x="5387" y="5421"/>
                  </a:cubicBezTo>
                  <a:cubicBezTo>
                    <a:pt x="5455" y="5387"/>
                    <a:pt x="5409" y="5283"/>
                    <a:pt x="5478" y="4779"/>
                  </a:cubicBezTo>
                  <a:cubicBezTo>
                    <a:pt x="5524" y="4435"/>
                    <a:pt x="5627" y="4115"/>
                    <a:pt x="5673" y="3988"/>
                  </a:cubicBezTo>
                  <a:moveTo>
                    <a:pt x="10327" y="2716"/>
                  </a:moveTo>
                  <a:lnTo>
                    <a:pt x="10327" y="2716"/>
                  </a:lnTo>
                  <a:cubicBezTo>
                    <a:pt x="10648" y="1833"/>
                    <a:pt x="11244" y="826"/>
                    <a:pt x="11369" y="596"/>
                  </a:cubicBezTo>
                  <a:cubicBezTo>
                    <a:pt x="11484" y="413"/>
                    <a:pt x="11690" y="161"/>
                    <a:pt x="11679" y="81"/>
                  </a:cubicBezTo>
                  <a:cubicBezTo>
                    <a:pt x="11656" y="0"/>
                    <a:pt x="11335" y="12"/>
                    <a:pt x="11026" y="161"/>
                  </a:cubicBezTo>
                  <a:cubicBezTo>
                    <a:pt x="10808" y="276"/>
                    <a:pt x="10625" y="459"/>
                    <a:pt x="10441" y="734"/>
                  </a:cubicBezTo>
                  <a:cubicBezTo>
                    <a:pt x="10006" y="1376"/>
                    <a:pt x="9639" y="2441"/>
                    <a:pt x="9490" y="3106"/>
                  </a:cubicBezTo>
                  <a:cubicBezTo>
                    <a:pt x="9375" y="3610"/>
                    <a:pt x="9352" y="4057"/>
                    <a:pt x="9467" y="4470"/>
                  </a:cubicBezTo>
                  <a:cubicBezTo>
                    <a:pt x="9605" y="4940"/>
                    <a:pt x="9983" y="5204"/>
                    <a:pt x="10086" y="5192"/>
                  </a:cubicBezTo>
                  <a:cubicBezTo>
                    <a:pt x="10155" y="5180"/>
                    <a:pt x="10074" y="5031"/>
                    <a:pt x="10017" y="4607"/>
                  </a:cubicBezTo>
                  <a:cubicBezTo>
                    <a:pt x="9925" y="3874"/>
                    <a:pt x="10212" y="3037"/>
                    <a:pt x="10327" y="2716"/>
                  </a:cubicBezTo>
                  <a:moveTo>
                    <a:pt x="9134" y="2716"/>
                  </a:moveTo>
                  <a:lnTo>
                    <a:pt x="9134" y="2716"/>
                  </a:lnTo>
                  <a:cubicBezTo>
                    <a:pt x="9455" y="1651"/>
                    <a:pt x="9811" y="1044"/>
                    <a:pt x="9948" y="803"/>
                  </a:cubicBezTo>
                  <a:cubicBezTo>
                    <a:pt x="10109" y="516"/>
                    <a:pt x="10292" y="333"/>
                    <a:pt x="10269" y="264"/>
                  </a:cubicBezTo>
                  <a:cubicBezTo>
                    <a:pt x="10246" y="207"/>
                    <a:pt x="9994" y="218"/>
                    <a:pt x="9673" y="356"/>
                  </a:cubicBezTo>
                  <a:cubicBezTo>
                    <a:pt x="9455" y="448"/>
                    <a:pt x="9249" y="608"/>
                    <a:pt x="9043" y="929"/>
                  </a:cubicBezTo>
                  <a:cubicBezTo>
                    <a:pt x="8756" y="1399"/>
                    <a:pt x="8504" y="2189"/>
                    <a:pt x="8332" y="3071"/>
                  </a:cubicBezTo>
                  <a:cubicBezTo>
                    <a:pt x="8229" y="3610"/>
                    <a:pt x="8172" y="4080"/>
                    <a:pt x="8264" y="4458"/>
                  </a:cubicBezTo>
                  <a:cubicBezTo>
                    <a:pt x="8367" y="4951"/>
                    <a:pt x="8791" y="5318"/>
                    <a:pt x="8917" y="5272"/>
                  </a:cubicBezTo>
                  <a:cubicBezTo>
                    <a:pt x="8974" y="5249"/>
                    <a:pt x="8894" y="5112"/>
                    <a:pt x="8848" y="4642"/>
                  </a:cubicBezTo>
                  <a:cubicBezTo>
                    <a:pt x="8791" y="3988"/>
                    <a:pt x="9077" y="2899"/>
                    <a:pt x="9134" y="2716"/>
                  </a:cubicBezTo>
                  <a:moveTo>
                    <a:pt x="6785" y="4103"/>
                  </a:moveTo>
                  <a:lnTo>
                    <a:pt x="6785" y="4103"/>
                  </a:lnTo>
                  <a:cubicBezTo>
                    <a:pt x="6831" y="4103"/>
                    <a:pt x="6831" y="4103"/>
                    <a:pt x="6831" y="4103"/>
                  </a:cubicBezTo>
                  <a:cubicBezTo>
                    <a:pt x="7369" y="4046"/>
                    <a:pt x="7622" y="3255"/>
                    <a:pt x="7610" y="2899"/>
                  </a:cubicBezTo>
                  <a:cubicBezTo>
                    <a:pt x="7610" y="2796"/>
                    <a:pt x="7541" y="2773"/>
                    <a:pt x="7472" y="2785"/>
                  </a:cubicBezTo>
                  <a:cubicBezTo>
                    <a:pt x="7243" y="2842"/>
                    <a:pt x="6922" y="3507"/>
                    <a:pt x="6785" y="4103"/>
                  </a:cubicBezTo>
                  <a:moveTo>
                    <a:pt x="7908" y="4160"/>
                  </a:moveTo>
                  <a:lnTo>
                    <a:pt x="7908" y="4160"/>
                  </a:lnTo>
                  <a:cubicBezTo>
                    <a:pt x="7874" y="4366"/>
                    <a:pt x="7736" y="4722"/>
                    <a:pt x="7427" y="4997"/>
                  </a:cubicBezTo>
                  <a:cubicBezTo>
                    <a:pt x="7232" y="5158"/>
                    <a:pt x="7014" y="5261"/>
                    <a:pt x="6797" y="5283"/>
                  </a:cubicBezTo>
                  <a:cubicBezTo>
                    <a:pt x="6395" y="5329"/>
                    <a:pt x="6028" y="5089"/>
                    <a:pt x="6028" y="4504"/>
                  </a:cubicBezTo>
                  <a:cubicBezTo>
                    <a:pt x="6040" y="3461"/>
                    <a:pt x="6957" y="2624"/>
                    <a:pt x="7564" y="2556"/>
                  </a:cubicBezTo>
                  <a:cubicBezTo>
                    <a:pt x="7931" y="2521"/>
                    <a:pt x="8092" y="2728"/>
                    <a:pt x="8092" y="3014"/>
                  </a:cubicBezTo>
                  <a:cubicBezTo>
                    <a:pt x="8092" y="3473"/>
                    <a:pt x="7645" y="4137"/>
                    <a:pt x="6945" y="4218"/>
                  </a:cubicBezTo>
                  <a:cubicBezTo>
                    <a:pt x="6888" y="4229"/>
                    <a:pt x="6819" y="4229"/>
                    <a:pt x="6762" y="4229"/>
                  </a:cubicBezTo>
                  <a:cubicBezTo>
                    <a:pt x="6751" y="4332"/>
                    <a:pt x="6739" y="4435"/>
                    <a:pt x="6728" y="4527"/>
                  </a:cubicBezTo>
                  <a:cubicBezTo>
                    <a:pt x="6728" y="4814"/>
                    <a:pt x="6785" y="4986"/>
                    <a:pt x="7025" y="4963"/>
                  </a:cubicBezTo>
                  <a:cubicBezTo>
                    <a:pt x="7358" y="4917"/>
                    <a:pt x="7679" y="4366"/>
                    <a:pt x="7771" y="4195"/>
                  </a:cubicBezTo>
                  <a:cubicBezTo>
                    <a:pt x="7805" y="4126"/>
                    <a:pt x="7839" y="4046"/>
                    <a:pt x="7851" y="4034"/>
                  </a:cubicBezTo>
                  <a:cubicBezTo>
                    <a:pt x="7885" y="4000"/>
                    <a:pt x="7920" y="4046"/>
                    <a:pt x="7908" y="4160"/>
                  </a:cubicBezTo>
                  <a:moveTo>
                    <a:pt x="2018" y="5054"/>
                  </a:moveTo>
                  <a:lnTo>
                    <a:pt x="2018" y="5054"/>
                  </a:lnTo>
                  <a:cubicBezTo>
                    <a:pt x="2018" y="5628"/>
                    <a:pt x="1456" y="6097"/>
                    <a:pt x="895" y="6109"/>
                  </a:cubicBezTo>
                  <a:cubicBezTo>
                    <a:pt x="459" y="6121"/>
                    <a:pt x="0" y="5903"/>
                    <a:pt x="0" y="5341"/>
                  </a:cubicBezTo>
                  <a:cubicBezTo>
                    <a:pt x="0" y="4986"/>
                    <a:pt x="230" y="4699"/>
                    <a:pt x="551" y="4665"/>
                  </a:cubicBezTo>
                  <a:cubicBezTo>
                    <a:pt x="642" y="4653"/>
                    <a:pt x="757" y="4687"/>
                    <a:pt x="792" y="4768"/>
                  </a:cubicBezTo>
                  <a:cubicBezTo>
                    <a:pt x="562" y="4928"/>
                    <a:pt x="448" y="5180"/>
                    <a:pt x="448" y="5398"/>
                  </a:cubicBezTo>
                  <a:cubicBezTo>
                    <a:pt x="448" y="5754"/>
                    <a:pt x="688" y="5903"/>
                    <a:pt x="929" y="5880"/>
                  </a:cubicBezTo>
                  <a:cubicBezTo>
                    <a:pt x="1170" y="5857"/>
                    <a:pt x="1422" y="5639"/>
                    <a:pt x="1422" y="5307"/>
                  </a:cubicBezTo>
                  <a:cubicBezTo>
                    <a:pt x="1422" y="4917"/>
                    <a:pt x="665" y="4447"/>
                    <a:pt x="665" y="4011"/>
                  </a:cubicBezTo>
                  <a:cubicBezTo>
                    <a:pt x="665" y="3518"/>
                    <a:pt x="1307" y="3094"/>
                    <a:pt x="1754" y="3060"/>
                  </a:cubicBezTo>
                  <a:cubicBezTo>
                    <a:pt x="1960" y="3049"/>
                    <a:pt x="2178" y="3152"/>
                    <a:pt x="2178" y="3324"/>
                  </a:cubicBezTo>
                  <a:cubicBezTo>
                    <a:pt x="2178" y="3415"/>
                    <a:pt x="2155" y="3610"/>
                    <a:pt x="1869" y="3667"/>
                  </a:cubicBezTo>
                  <a:cubicBezTo>
                    <a:pt x="1834" y="3427"/>
                    <a:pt x="1605" y="3381"/>
                    <a:pt x="1399" y="3404"/>
                  </a:cubicBezTo>
                  <a:cubicBezTo>
                    <a:pt x="1342" y="3415"/>
                    <a:pt x="1284" y="3427"/>
                    <a:pt x="1238" y="3461"/>
                  </a:cubicBezTo>
                  <a:cubicBezTo>
                    <a:pt x="1227" y="3507"/>
                    <a:pt x="1227" y="3541"/>
                    <a:pt x="1227" y="3576"/>
                  </a:cubicBezTo>
                  <a:cubicBezTo>
                    <a:pt x="1227" y="4091"/>
                    <a:pt x="2018" y="4458"/>
                    <a:pt x="2018" y="5054"/>
                  </a:cubicBezTo>
                </a:path>
              </a:pathLst>
            </a:custGeom>
            <a:solidFill>
              <a:schemeClr val="tx2"/>
            </a:solidFill>
            <a:ln>
              <a:noFill/>
            </a:ln>
          </p:spPr>
        </p:sp>
        <p:sp>
          <p:nvSpPr>
            <p:cNvPr id="14" name="Fisk">
              <a:extLst>
                <a:ext uri="{FF2B5EF4-FFF2-40B4-BE49-F238E27FC236}">
                  <a16:creationId xmlns:a16="http://schemas.microsoft.com/office/drawing/2014/main" id="{428378A6-55B7-CA43-997F-DA515653B4D0}"/>
                </a:ext>
              </a:extLst>
            </p:cNvPr>
            <p:cNvSpPr/>
            <p:nvPr userDrawn="1"/>
          </p:nvSpPr>
          <p:spPr>
            <a:xfrm>
              <a:off x="8754410" y="1249231"/>
              <a:ext cx="1696112" cy="1538541"/>
            </a:xfrm>
            <a:custGeom>
              <a:avLst/>
              <a:gdLst/>
              <a:ahLst/>
              <a:cxnLst/>
              <a:rect l="0" t="0" r="r" b="b"/>
              <a:pathLst>
                <a:path w="4424" h="4013">
                  <a:moveTo>
                    <a:pt x="3609" y="654"/>
                  </a:moveTo>
                  <a:lnTo>
                    <a:pt x="3609" y="654"/>
                  </a:lnTo>
                  <a:cubicBezTo>
                    <a:pt x="3517" y="676"/>
                    <a:pt x="3437" y="745"/>
                    <a:pt x="3414" y="848"/>
                  </a:cubicBezTo>
                  <a:cubicBezTo>
                    <a:pt x="3368" y="1043"/>
                    <a:pt x="3540" y="1204"/>
                    <a:pt x="3735" y="1169"/>
                  </a:cubicBezTo>
                  <a:cubicBezTo>
                    <a:pt x="3827" y="1147"/>
                    <a:pt x="3907" y="1066"/>
                    <a:pt x="3930" y="963"/>
                  </a:cubicBezTo>
                  <a:cubicBezTo>
                    <a:pt x="3975" y="780"/>
                    <a:pt x="3803" y="608"/>
                    <a:pt x="3609" y="654"/>
                  </a:cubicBezTo>
                  <a:moveTo>
                    <a:pt x="4423" y="906"/>
                  </a:moveTo>
                  <a:lnTo>
                    <a:pt x="4423" y="906"/>
                  </a:lnTo>
                  <a:cubicBezTo>
                    <a:pt x="4400" y="1238"/>
                    <a:pt x="4262" y="1444"/>
                    <a:pt x="4067" y="1559"/>
                  </a:cubicBezTo>
                  <a:cubicBezTo>
                    <a:pt x="3964" y="1547"/>
                    <a:pt x="3850" y="1513"/>
                    <a:pt x="3781" y="1444"/>
                  </a:cubicBezTo>
                  <a:cubicBezTo>
                    <a:pt x="3781" y="1444"/>
                    <a:pt x="3781" y="1571"/>
                    <a:pt x="3838" y="1662"/>
                  </a:cubicBezTo>
                  <a:cubicBezTo>
                    <a:pt x="3403" y="1800"/>
                    <a:pt x="2829" y="1685"/>
                    <a:pt x="2646" y="1697"/>
                  </a:cubicBezTo>
                  <a:cubicBezTo>
                    <a:pt x="2623" y="1697"/>
                    <a:pt x="2600" y="1697"/>
                    <a:pt x="2566" y="1697"/>
                  </a:cubicBezTo>
                  <a:cubicBezTo>
                    <a:pt x="2520" y="1846"/>
                    <a:pt x="2405" y="2029"/>
                    <a:pt x="2119" y="2098"/>
                  </a:cubicBezTo>
                  <a:cubicBezTo>
                    <a:pt x="2119" y="2098"/>
                    <a:pt x="2062" y="1937"/>
                    <a:pt x="2153" y="1765"/>
                  </a:cubicBezTo>
                  <a:cubicBezTo>
                    <a:pt x="1501" y="1972"/>
                    <a:pt x="1031" y="2602"/>
                    <a:pt x="813" y="2969"/>
                  </a:cubicBezTo>
                  <a:cubicBezTo>
                    <a:pt x="1375" y="3588"/>
                    <a:pt x="928" y="4012"/>
                    <a:pt x="928" y="4012"/>
                  </a:cubicBezTo>
                  <a:cubicBezTo>
                    <a:pt x="675" y="3794"/>
                    <a:pt x="607" y="3553"/>
                    <a:pt x="618" y="3359"/>
                  </a:cubicBezTo>
                  <a:cubicBezTo>
                    <a:pt x="424" y="3806"/>
                    <a:pt x="0" y="3760"/>
                    <a:pt x="0" y="3760"/>
                  </a:cubicBezTo>
                  <a:cubicBezTo>
                    <a:pt x="11" y="3152"/>
                    <a:pt x="458" y="2981"/>
                    <a:pt x="641" y="2935"/>
                  </a:cubicBezTo>
                  <a:cubicBezTo>
                    <a:pt x="630" y="2350"/>
                    <a:pt x="733" y="1078"/>
                    <a:pt x="1810" y="436"/>
                  </a:cubicBezTo>
                  <a:cubicBezTo>
                    <a:pt x="1616" y="413"/>
                    <a:pt x="1524" y="275"/>
                    <a:pt x="1524" y="275"/>
                  </a:cubicBezTo>
                  <a:cubicBezTo>
                    <a:pt x="1845" y="0"/>
                    <a:pt x="2130" y="138"/>
                    <a:pt x="2256" y="218"/>
                  </a:cubicBezTo>
                  <a:cubicBezTo>
                    <a:pt x="3116" y="23"/>
                    <a:pt x="3987" y="218"/>
                    <a:pt x="4423" y="906"/>
                  </a:cubicBezTo>
                  <a:moveTo>
                    <a:pt x="3803" y="803"/>
                  </a:moveTo>
                  <a:lnTo>
                    <a:pt x="3803" y="803"/>
                  </a:lnTo>
                  <a:cubicBezTo>
                    <a:pt x="3827" y="883"/>
                    <a:pt x="3758" y="951"/>
                    <a:pt x="3678" y="929"/>
                  </a:cubicBezTo>
                  <a:cubicBezTo>
                    <a:pt x="3643" y="917"/>
                    <a:pt x="3609" y="894"/>
                    <a:pt x="3597" y="848"/>
                  </a:cubicBezTo>
                  <a:cubicBezTo>
                    <a:pt x="3586" y="780"/>
                    <a:pt x="3655" y="699"/>
                    <a:pt x="3735" y="722"/>
                  </a:cubicBezTo>
                  <a:cubicBezTo>
                    <a:pt x="3769" y="734"/>
                    <a:pt x="3803" y="768"/>
                    <a:pt x="3803" y="803"/>
                  </a:cubicBezTo>
                </a:path>
              </a:pathLst>
            </a:custGeom>
            <a:solidFill>
              <a:srgbClr val="80C7DF"/>
            </a:solidFill>
            <a:ln>
              <a:noFill/>
            </a:ln>
          </p:spPr>
        </p:sp>
      </p:grpSp>
      <p:sp>
        <p:nvSpPr>
          <p:cNvPr id="15" name="Takk for oppmerksomheten">
            <a:extLst>
              <a:ext uri="{FF2B5EF4-FFF2-40B4-BE49-F238E27FC236}">
                <a16:creationId xmlns:a16="http://schemas.microsoft.com/office/drawing/2014/main" id="{17882679-7853-9C46-9E05-C31292CDBC8F}"/>
              </a:ext>
            </a:extLst>
          </p:cNvPr>
          <p:cNvSpPr/>
          <p:nvPr userDrawn="1"/>
        </p:nvSpPr>
        <p:spPr>
          <a:xfrm>
            <a:off x="3904326" y="3487871"/>
            <a:ext cx="5195224" cy="338976"/>
          </a:xfrm>
          <a:custGeom>
            <a:avLst/>
            <a:gdLst/>
            <a:ahLst/>
            <a:cxnLst/>
            <a:rect l="0" t="0" r="r" b="b"/>
            <a:pathLst>
              <a:path w="28001" h="1827">
                <a:moveTo>
                  <a:pt x="27874" y="1504"/>
                </a:moveTo>
                <a:lnTo>
                  <a:pt x="27874" y="1504"/>
                </a:lnTo>
                <a:cubicBezTo>
                  <a:pt x="28000" y="1504"/>
                  <a:pt x="28000" y="1504"/>
                  <a:pt x="28000" y="1504"/>
                </a:cubicBezTo>
                <a:cubicBezTo>
                  <a:pt x="28000" y="1332"/>
                  <a:pt x="28000" y="1332"/>
                  <a:pt x="28000" y="1332"/>
                </a:cubicBezTo>
                <a:cubicBezTo>
                  <a:pt x="27874" y="1332"/>
                  <a:pt x="27874" y="1332"/>
                  <a:pt x="27874" y="1332"/>
                </a:cubicBezTo>
                <a:lnTo>
                  <a:pt x="27874" y="1504"/>
                </a:lnTo>
                <a:moveTo>
                  <a:pt x="27908" y="1125"/>
                </a:moveTo>
                <a:lnTo>
                  <a:pt x="27908" y="1125"/>
                </a:lnTo>
                <a:cubicBezTo>
                  <a:pt x="27966" y="1125"/>
                  <a:pt x="27966" y="1125"/>
                  <a:pt x="27966" y="1125"/>
                </a:cubicBezTo>
                <a:cubicBezTo>
                  <a:pt x="28000" y="207"/>
                  <a:pt x="28000" y="207"/>
                  <a:pt x="28000" y="207"/>
                </a:cubicBezTo>
                <a:cubicBezTo>
                  <a:pt x="28000" y="69"/>
                  <a:pt x="28000" y="69"/>
                  <a:pt x="28000" y="69"/>
                </a:cubicBezTo>
                <a:cubicBezTo>
                  <a:pt x="27874" y="69"/>
                  <a:pt x="27874" y="69"/>
                  <a:pt x="27874" y="69"/>
                </a:cubicBezTo>
                <a:cubicBezTo>
                  <a:pt x="27874" y="207"/>
                  <a:pt x="27874" y="207"/>
                  <a:pt x="27874" y="207"/>
                </a:cubicBezTo>
                <a:lnTo>
                  <a:pt x="27908" y="1125"/>
                </a:lnTo>
                <a:moveTo>
                  <a:pt x="26609" y="1504"/>
                </a:moveTo>
                <a:lnTo>
                  <a:pt x="26609" y="1504"/>
                </a:lnTo>
                <a:cubicBezTo>
                  <a:pt x="26713" y="1504"/>
                  <a:pt x="26713" y="1504"/>
                  <a:pt x="26713" y="1504"/>
                </a:cubicBezTo>
                <a:cubicBezTo>
                  <a:pt x="26713" y="896"/>
                  <a:pt x="26713" y="896"/>
                  <a:pt x="26713" y="896"/>
                </a:cubicBezTo>
                <a:cubicBezTo>
                  <a:pt x="26713" y="678"/>
                  <a:pt x="26862" y="517"/>
                  <a:pt x="27069" y="517"/>
                </a:cubicBezTo>
                <a:cubicBezTo>
                  <a:pt x="27288" y="517"/>
                  <a:pt x="27402" y="667"/>
                  <a:pt x="27402" y="885"/>
                </a:cubicBezTo>
                <a:cubicBezTo>
                  <a:pt x="27402" y="1504"/>
                  <a:pt x="27402" y="1504"/>
                  <a:pt x="27402" y="1504"/>
                </a:cubicBezTo>
                <a:cubicBezTo>
                  <a:pt x="27506" y="1504"/>
                  <a:pt x="27506" y="1504"/>
                  <a:pt x="27506" y="1504"/>
                </a:cubicBezTo>
                <a:cubicBezTo>
                  <a:pt x="27506" y="862"/>
                  <a:pt x="27506" y="862"/>
                  <a:pt x="27506" y="862"/>
                </a:cubicBezTo>
                <a:cubicBezTo>
                  <a:pt x="27506" y="609"/>
                  <a:pt x="27356" y="425"/>
                  <a:pt x="27092" y="425"/>
                </a:cubicBezTo>
                <a:cubicBezTo>
                  <a:pt x="26897" y="425"/>
                  <a:pt x="26782" y="529"/>
                  <a:pt x="26713" y="655"/>
                </a:cubicBezTo>
                <a:cubicBezTo>
                  <a:pt x="26713" y="460"/>
                  <a:pt x="26713" y="460"/>
                  <a:pt x="26713" y="460"/>
                </a:cubicBezTo>
                <a:cubicBezTo>
                  <a:pt x="26609" y="460"/>
                  <a:pt x="26609" y="460"/>
                  <a:pt x="26609" y="460"/>
                </a:cubicBezTo>
                <a:lnTo>
                  <a:pt x="26609" y="1504"/>
                </a:lnTo>
                <a:moveTo>
                  <a:pt x="25448" y="930"/>
                </a:moveTo>
                <a:lnTo>
                  <a:pt x="25448" y="930"/>
                </a:lnTo>
                <a:cubicBezTo>
                  <a:pt x="25460" y="701"/>
                  <a:pt x="25621" y="517"/>
                  <a:pt x="25828" y="517"/>
                </a:cubicBezTo>
                <a:cubicBezTo>
                  <a:pt x="26069" y="517"/>
                  <a:pt x="26195" y="713"/>
                  <a:pt x="26207" y="930"/>
                </a:cubicBezTo>
                <a:lnTo>
                  <a:pt x="25448" y="930"/>
                </a:lnTo>
                <a:moveTo>
                  <a:pt x="25851" y="1527"/>
                </a:moveTo>
                <a:lnTo>
                  <a:pt x="25851" y="1527"/>
                </a:lnTo>
                <a:cubicBezTo>
                  <a:pt x="26046" y="1527"/>
                  <a:pt x="26173" y="1447"/>
                  <a:pt x="26287" y="1332"/>
                </a:cubicBezTo>
                <a:cubicBezTo>
                  <a:pt x="26219" y="1263"/>
                  <a:pt x="26219" y="1263"/>
                  <a:pt x="26219" y="1263"/>
                </a:cubicBezTo>
                <a:cubicBezTo>
                  <a:pt x="26127" y="1355"/>
                  <a:pt x="26012" y="1436"/>
                  <a:pt x="25851" y="1436"/>
                </a:cubicBezTo>
                <a:cubicBezTo>
                  <a:pt x="25644" y="1436"/>
                  <a:pt x="25460" y="1274"/>
                  <a:pt x="25448" y="1022"/>
                </a:cubicBezTo>
                <a:cubicBezTo>
                  <a:pt x="26311" y="1022"/>
                  <a:pt x="26311" y="1022"/>
                  <a:pt x="26311" y="1022"/>
                </a:cubicBezTo>
                <a:cubicBezTo>
                  <a:pt x="26311" y="999"/>
                  <a:pt x="26311" y="999"/>
                  <a:pt x="26311" y="976"/>
                </a:cubicBezTo>
                <a:cubicBezTo>
                  <a:pt x="26311" y="667"/>
                  <a:pt x="26127" y="425"/>
                  <a:pt x="25839" y="425"/>
                </a:cubicBezTo>
                <a:cubicBezTo>
                  <a:pt x="25552" y="425"/>
                  <a:pt x="25333" y="678"/>
                  <a:pt x="25333" y="976"/>
                </a:cubicBezTo>
                <a:lnTo>
                  <a:pt x="25333" y="976"/>
                </a:lnTo>
                <a:cubicBezTo>
                  <a:pt x="25333" y="1309"/>
                  <a:pt x="25575" y="1527"/>
                  <a:pt x="25851" y="1527"/>
                </a:cubicBezTo>
                <a:moveTo>
                  <a:pt x="24965" y="1516"/>
                </a:moveTo>
                <a:lnTo>
                  <a:pt x="24965" y="1516"/>
                </a:lnTo>
                <a:cubicBezTo>
                  <a:pt x="25035" y="1516"/>
                  <a:pt x="25081" y="1504"/>
                  <a:pt x="25138" y="1481"/>
                </a:cubicBezTo>
                <a:cubicBezTo>
                  <a:pt x="25138" y="1390"/>
                  <a:pt x="25138" y="1390"/>
                  <a:pt x="25138" y="1390"/>
                </a:cubicBezTo>
                <a:cubicBezTo>
                  <a:pt x="25081" y="1412"/>
                  <a:pt x="25035" y="1424"/>
                  <a:pt x="24989" y="1424"/>
                </a:cubicBezTo>
                <a:cubicBezTo>
                  <a:pt x="24862" y="1424"/>
                  <a:pt x="24770" y="1366"/>
                  <a:pt x="24770" y="1217"/>
                </a:cubicBezTo>
                <a:cubicBezTo>
                  <a:pt x="24770" y="552"/>
                  <a:pt x="24770" y="552"/>
                  <a:pt x="24770" y="552"/>
                </a:cubicBezTo>
                <a:cubicBezTo>
                  <a:pt x="25138" y="552"/>
                  <a:pt x="25138" y="552"/>
                  <a:pt x="25138" y="552"/>
                </a:cubicBezTo>
                <a:cubicBezTo>
                  <a:pt x="25138" y="460"/>
                  <a:pt x="25138" y="460"/>
                  <a:pt x="25138" y="460"/>
                </a:cubicBezTo>
                <a:cubicBezTo>
                  <a:pt x="24770" y="460"/>
                  <a:pt x="24770" y="460"/>
                  <a:pt x="24770" y="460"/>
                </a:cubicBezTo>
                <a:cubicBezTo>
                  <a:pt x="24770" y="115"/>
                  <a:pt x="24770" y="115"/>
                  <a:pt x="24770" y="115"/>
                </a:cubicBezTo>
                <a:cubicBezTo>
                  <a:pt x="24678" y="115"/>
                  <a:pt x="24678" y="115"/>
                  <a:pt x="24678" y="115"/>
                </a:cubicBezTo>
                <a:cubicBezTo>
                  <a:pt x="24678" y="460"/>
                  <a:pt x="24678" y="460"/>
                  <a:pt x="24678" y="460"/>
                </a:cubicBezTo>
                <a:cubicBezTo>
                  <a:pt x="24517" y="460"/>
                  <a:pt x="24517" y="460"/>
                  <a:pt x="24517" y="460"/>
                </a:cubicBezTo>
                <a:cubicBezTo>
                  <a:pt x="24517" y="552"/>
                  <a:pt x="24517" y="552"/>
                  <a:pt x="24517" y="552"/>
                </a:cubicBezTo>
                <a:cubicBezTo>
                  <a:pt x="24678" y="552"/>
                  <a:pt x="24678" y="552"/>
                  <a:pt x="24678" y="552"/>
                </a:cubicBezTo>
                <a:cubicBezTo>
                  <a:pt x="24678" y="1229"/>
                  <a:pt x="24678" y="1229"/>
                  <a:pt x="24678" y="1229"/>
                </a:cubicBezTo>
                <a:cubicBezTo>
                  <a:pt x="24678" y="1436"/>
                  <a:pt x="24805" y="1516"/>
                  <a:pt x="24965" y="1516"/>
                </a:cubicBezTo>
                <a:moveTo>
                  <a:pt x="23448" y="930"/>
                </a:moveTo>
                <a:lnTo>
                  <a:pt x="23448" y="930"/>
                </a:lnTo>
                <a:cubicBezTo>
                  <a:pt x="23471" y="701"/>
                  <a:pt x="23632" y="517"/>
                  <a:pt x="23839" y="517"/>
                </a:cubicBezTo>
                <a:cubicBezTo>
                  <a:pt x="24080" y="517"/>
                  <a:pt x="24196" y="713"/>
                  <a:pt x="24218" y="930"/>
                </a:cubicBezTo>
                <a:lnTo>
                  <a:pt x="23448" y="930"/>
                </a:lnTo>
                <a:moveTo>
                  <a:pt x="23862" y="1527"/>
                </a:moveTo>
                <a:lnTo>
                  <a:pt x="23862" y="1527"/>
                </a:lnTo>
                <a:cubicBezTo>
                  <a:pt x="24058" y="1527"/>
                  <a:pt x="24184" y="1447"/>
                  <a:pt x="24287" y="1332"/>
                </a:cubicBezTo>
                <a:cubicBezTo>
                  <a:pt x="24218" y="1263"/>
                  <a:pt x="24218" y="1263"/>
                  <a:pt x="24218" y="1263"/>
                </a:cubicBezTo>
                <a:cubicBezTo>
                  <a:pt x="24138" y="1355"/>
                  <a:pt x="24023" y="1436"/>
                  <a:pt x="23862" y="1436"/>
                </a:cubicBezTo>
                <a:cubicBezTo>
                  <a:pt x="23655" y="1436"/>
                  <a:pt x="23471" y="1274"/>
                  <a:pt x="23448" y="1022"/>
                </a:cubicBezTo>
                <a:cubicBezTo>
                  <a:pt x="24322" y="1022"/>
                  <a:pt x="24322" y="1022"/>
                  <a:pt x="24322" y="1022"/>
                </a:cubicBezTo>
                <a:cubicBezTo>
                  <a:pt x="24322" y="999"/>
                  <a:pt x="24322" y="999"/>
                  <a:pt x="24322" y="976"/>
                </a:cubicBezTo>
                <a:cubicBezTo>
                  <a:pt x="24322" y="667"/>
                  <a:pt x="24138" y="425"/>
                  <a:pt x="23839" y="425"/>
                </a:cubicBezTo>
                <a:cubicBezTo>
                  <a:pt x="23563" y="425"/>
                  <a:pt x="23345" y="678"/>
                  <a:pt x="23345" y="976"/>
                </a:cubicBezTo>
                <a:lnTo>
                  <a:pt x="23345" y="976"/>
                </a:lnTo>
                <a:cubicBezTo>
                  <a:pt x="23345" y="1309"/>
                  <a:pt x="23586" y="1527"/>
                  <a:pt x="23862" y="1527"/>
                </a:cubicBezTo>
                <a:moveTo>
                  <a:pt x="22161" y="1504"/>
                </a:moveTo>
                <a:lnTo>
                  <a:pt x="22161" y="1504"/>
                </a:lnTo>
                <a:cubicBezTo>
                  <a:pt x="22253" y="1504"/>
                  <a:pt x="22253" y="1504"/>
                  <a:pt x="22253" y="1504"/>
                </a:cubicBezTo>
                <a:cubicBezTo>
                  <a:pt x="22253" y="896"/>
                  <a:pt x="22253" y="896"/>
                  <a:pt x="22253" y="896"/>
                </a:cubicBezTo>
                <a:cubicBezTo>
                  <a:pt x="22253" y="678"/>
                  <a:pt x="22414" y="517"/>
                  <a:pt x="22620" y="517"/>
                </a:cubicBezTo>
                <a:cubicBezTo>
                  <a:pt x="22828" y="517"/>
                  <a:pt x="22954" y="667"/>
                  <a:pt x="22954" y="885"/>
                </a:cubicBezTo>
                <a:cubicBezTo>
                  <a:pt x="22954" y="1504"/>
                  <a:pt x="22954" y="1504"/>
                  <a:pt x="22954" y="1504"/>
                </a:cubicBezTo>
                <a:cubicBezTo>
                  <a:pt x="23057" y="1504"/>
                  <a:pt x="23057" y="1504"/>
                  <a:pt x="23057" y="1504"/>
                </a:cubicBezTo>
                <a:cubicBezTo>
                  <a:pt x="23057" y="862"/>
                  <a:pt x="23057" y="862"/>
                  <a:pt x="23057" y="862"/>
                </a:cubicBezTo>
                <a:cubicBezTo>
                  <a:pt x="23057" y="609"/>
                  <a:pt x="22896" y="425"/>
                  <a:pt x="22632" y="425"/>
                </a:cubicBezTo>
                <a:cubicBezTo>
                  <a:pt x="22448" y="425"/>
                  <a:pt x="22322" y="529"/>
                  <a:pt x="22253" y="655"/>
                </a:cubicBezTo>
                <a:cubicBezTo>
                  <a:pt x="22253" y="0"/>
                  <a:pt x="22253" y="0"/>
                  <a:pt x="22253" y="0"/>
                </a:cubicBezTo>
                <a:cubicBezTo>
                  <a:pt x="22161" y="0"/>
                  <a:pt x="22161" y="0"/>
                  <a:pt x="22161" y="0"/>
                </a:cubicBezTo>
                <a:lnTo>
                  <a:pt x="22161" y="1504"/>
                </a:lnTo>
                <a:moveTo>
                  <a:pt x="20207" y="1504"/>
                </a:moveTo>
                <a:lnTo>
                  <a:pt x="20207" y="1504"/>
                </a:lnTo>
                <a:cubicBezTo>
                  <a:pt x="20299" y="1504"/>
                  <a:pt x="20299" y="1504"/>
                  <a:pt x="20299" y="1504"/>
                </a:cubicBezTo>
                <a:cubicBezTo>
                  <a:pt x="20299" y="896"/>
                  <a:pt x="20299" y="896"/>
                  <a:pt x="20299" y="896"/>
                </a:cubicBezTo>
                <a:cubicBezTo>
                  <a:pt x="20299" y="689"/>
                  <a:pt x="20448" y="517"/>
                  <a:pt x="20643" y="517"/>
                </a:cubicBezTo>
                <a:cubicBezTo>
                  <a:pt x="20827" y="517"/>
                  <a:pt x="20942" y="655"/>
                  <a:pt x="20942" y="873"/>
                </a:cubicBezTo>
                <a:cubicBezTo>
                  <a:pt x="20942" y="1504"/>
                  <a:pt x="20942" y="1504"/>
                  <a:pt x="20942" y="1504"/>
                </a:cubicBezTo>
                <a:cubicBezTo>
                  <a:pt x="21046" y="1504"/>
                  <a:pt x="21046" y="1504"/>
                  <a:pt x="21046" y="1504"/>
                </a:cubicBezTo>
                <a:cubicBezTo>
                  <a:pt x="21046" y="896"/>
                  <a:pt x="21046" y="896"/>
                  <a:pt x="21046" y="896"/>
                </a:cubicBezTo>
                <a:cubicBezTo>
                  <a:pt x="21046" y="655"/>
                  <a:pt x="21195" y="517"/>
                  <a:pt x="21379" y="517"/>
                </a:cubicBezTo>
                <a:cubicBezTo>
                  <a:pt x="21575" y="517"/>
                  <a:pt x="21690" y="655"/>
                  <a:pt x="21690" y="885"/>
                </a:cubicBezTo>
                <a:cubicBezTo>
                  <a:pt x="21690" y="1504"/>
                  <a:pt x="21690" y="1504"/>
                  <a:pt x="21690" y="1504"/>
                </a:cubicBezTo>
                <a:cubicBezTo>
                  <a:pt x="21781" y="1504"/>
                  <a:pt x="21781" y="1504"/>
                  <a:pt x="21781" y="1504"/>
                </a:cubicBezTo>
                <a:cubicBezTo>
                  <a:pt x="21781" y="873"/>
                  <a:pt x="21781" y="873"/>
                  <a:pt x="21781" y="873"/>
                </a:cubicBezTo>
                <a:cubicBezTo>
                  <a:pt x="21781" y="609"/>
                  <a:pt x="21632" y="425"/>
                  <a:pt x="21379" y="425"/>
                </a:cubicBezTo>
                <a:cubicBezTo>
                  <a:pt x="21184" y="425"/>
                  <a:pt x="21069" y="540"/>
                  <a:pt x="21011" y="655"/>
                </a:cubicBezTo>
                <a:cubicBezTo>
                  <a:pt x="20954" y="540"/>
                  <a:pt x="20839" y="425"/>
                  <a:pt x="20655" y="425"/>
                </a:cubicBezTo>
                <a:cubicBezTo>
                  <a:pt x="20471" y="425"/>
                  <a:pt x="20368" y="529"/>
                  <a:pt x="20299" y="643"/>
                </a:cubicBezTo>
                <a:cubicBezTo>
                  <a:pt x="20299" y="460"/>
                  <a:pt x="20299" y="460"/>
                  <a:pt x="20299" y="460"/>
                </a:cubicBezTo>
                <a:cubicBezTo>
                  <a:pt x="20207" y="460"/>
                  <a:pt x="20207" y="460"/>
                  <a:pt x="20207" y="460"/>
                </a:cubicBezTo>
                <a:lnTo>
                  <a:pt x="20207" y="1504"/>
                </a:lnTo>
                <a:moveTo>
                  <a:pt x="19356" y="1436"/>
                </a:moveTo>
                <a:lnTo>
                  <a:pt x="19356" y="1436"/>
                </a:lnTo>
                <a:cubicBezTo>
                  <a:pt x="19115" y="1436"/>
                  <a:pt x="18919" y="1229"/>
                  <a:pt x="18919" y="976"/>
                </a:cubicBezTo>
                <a:lnTo>
                  <a:pt x="18919" y="976"/>
                </a:lnTo>
                <a:cubicBezTo>
                  <a:pt x="18919" y="724"/>
                  <a:pt x="19103" y="529"/>
                  <a:pt x="19356" y="529"/>
                </a:cubicBezTo>
                <a:cubicBezTo>
                  <a:pt x="19598" y="529"/>
                  <a:pt x="19782" y="724"/>
                  <a:pt x="19782" y="976"/>
                </a:cubicBezTo>
                <a:cubicBezTo>
                  <a:pt x="19782" y="987"/>
                  <a:pt x="19782" y="987"/>
                  <a:pt x="19782" y="987"/>
                </a:cubicBezTo>
                <a:cubicBezTo>
                  <a:pt x="19782" y="1229"/>
                  <a:pt x="19609" y="1436"/>
                  <a:pt x="19356" y="1436"/>
                </a:cubicBezTo>
                <a:moveTo>
                  <a:pt x="19356" y="1527"/>
                </a:moveTo>
                <a:lnTo>
                  <a:pt x="19356" y="1527"/>
                </a:lnTo>
                <a:cubicBezTo>
                  <a:pt x="19666" y="1527"/>
                  <a:pt x="19896" y="1274"/>
                  <a:pt x="19896" y="976"/>
                </a:cubicBezTo>
                <a:lnTo>
                  <a:pt x="19896" y="976"/>
                </a:lnTo>
                <a:cubicBezTo>
                  <a:pt x="19896" y="678"/>
                  <a:pt x="19666" y="425"/>
                  <a:pt x="19356" y="425"/>
                </a:cubicBezTo>
                <a:cubicBezTo>
                  <a:pt x="19046" y="425"/>
                  <a:pt x="18816" y="689"/>
                  <a:pt x="18816" y="976"/>
                </a:cubicBezTo>
                <a:cubicBezTo>
                  <a:pt x="18816" y="987"/>
                  <a:pt x="18816" y="987"/>
                  <a:pt x="18816" y="987"/>
                </a:cubicBezTo>
                <a:cubicBezTo>
                  <a:pt x="18816" y="1274"/>
                  <a:pt x="19046" y="1527"/>
                  <a:pt x="19356" y="1527"/>
                </a:cubicBezTo>
                <a:moveTo>
                  <a:pt x="18207" y="1527"/>
                </a:moveTo>
                <a:lnTo>
                  <a:pt x="18207" y="1527"/>
                </a:lnTo>
                <a:cubicBezTo>
                  <a:pt x="18402" y="1527"/>
                  <a:pt x="18563" y="1401"/>
                  <a:pt x="18563" y="1217"/>
                </a:cubicBezTo>
                <a:lnTo>
                  <a:pt x="18563" y="1217"/>
                </a:lnTo>
                <a:cubicBezTo>
                  <a:pt x="18563" y="1022"/>
                  <a:pt x="18390" y="964"/>
                  <a:pt x="18218" y="918"/>
                </a:cubicBezTo>
                <a:cubicBezTo>
                  <a:pt x="18069" y="873"/>
                  <a:pt x="17931" y="827"/>
                  <a:pt x="17931" y="713"/>
                </a:cubicBezTo>
                <a:lnTo>
                  <a:pt x="17931" y="713"/>
                </a:lnTo>
                <a:cubicBezTo>
                  <a:pt x="17931" y="609"/>
                  <a:pt x="18023" y="529"/>
                  <a:pt x="18172" y="529"/>
                </a:cubicBezTo>
                <a:cubicBezTo>
                  <a:pt x="18276" y="529"/>
                  <a:pt x="18390" y="575"/>
                  <a:pt x="18494" y="632"/>
                </a:cubicBezTo>
                <a:cubicBezTo>
                  <a:pt x="18540" y="552"/>
                  <a:pt x="18540" y="552"/>
                  <a:pt x="18540" y="552"/>
                </a:cubicBezTo>
                <a:cubicBezTo>
                  <a:pt x="18436" y="483"/>
                  <a:pt x="18299" y="437"/>
                  <a:pt x="18172" y="437"/>
                </a:cubicBezTo>
                <a:cubicBezTo>
                  <a:pt x="17965" y="437"/>
                  <a:pt x="17827" y="552"/>
                  <a:pt x="17827" y="724"/>
                </a:cubicBezTo>
                <a:lnTo>
                  <a:pt x="17827" y="724"/>
                </a:lnTo>
                <a:cubicBezTo>
                  <a:pt x="17827" y="918"/>
                  <a:pt x="18011" y="964"/>
                  <a:pt x="18184" y="1010"/>
                </a:cubicBezTo>
                <a:cubicBezTo>
                  <a:pt x="18333" y="1056"/>
                  <a:pt x="18460" y="1102"/>
                  <a:pt x="18460" y="1229"/>
                </a:cubicBezTo>
                <a:lnTo>
                  <a:pt x="18460" y="1229"/>
                </a:lnTo>
                <a:cubicBezTo>
                  <a:pt x="18460" y="1355"/>
                  <a:pt x="18356" y="1424"/>
                  <a:pt x="18207" y="1424"/>
                </a:cubicBezTo>
                <a:cubicBezTo>
                  <a:pt x="18080" y="1424"/>
                  <a:pt x="17954" y="1378"/>
                  <a:pt x="17839" y="1286"/>
                </a:cubicBezTo>
                <a:cubicBezTo>
                  <a:pt x="17770" y="1366"/>
                  <a:pt x="17770" y="1366"/>
                  <a:pt x="17770" y="1366"/>
                </a:cubicBezTo>
                <a:cubicBezTo>
                  <a:pt x="17885" y="1458"/>
                  <a:pt x="18057" y="1527"/>
                  <a:pt x="18207" y="1527"/>
                </a:cubicBezTo>
                <a:moveTo>
                  <a:pt x="16712" y="1504"/>
                </a:moveTo>
                <a:lnTo>
                  <a:pt x="16712" y="1504"/>
                </a:lnTo>
                <a:cubicBezTo>
                  <a:pt x="16816" y="1504"/>
                  <a:pt x="16816" y="1504"/>
                  <a:pt x="16816" y="1504"/>
                </a:cubicBezTo>
                <a:cubicBezTo>
                  <a:pt x="16816" y="1252"/>
                  <a:pt x="16816" y="1252"/>
                  <a:pt x="16816" y="1252"/>
                </a:cubicBezTo>
                <a:cubicBezTo>
                  <a:pt x="17069" y="987"/>
                  <a:pt x="17069" y="987"/>
                  <a:pt x="17069" y="987"/>
                </a:cubicBezTo>
                <a:cubicBezTo>
                  <a:pt x="17483" y="1504"/>
                  <a:pt x="17483" y="1504"/>
                  <a:pt x="17483" y="1504"/>
                </a:cubicBezTo>
                <a:cubicBezTo>
                  <a:pt x="17609" y="1504"/>
                  <a:pt x="17609" y="1504"/>
                  <a:pt x="17609" y="1504"/>
                </a:cubicBezTo>
                <a:cubicBezTo>
                  <a:pt x="17138" y="918"/>
                  <a:pt x="17138" y="918"/>
                  <a:pt x="17138" y="918"/>
                </a:cubicBezTo>
                <a:cubicBezTo>
                  <a:pt x="17597" y="460"/>
                  <a:pt x="17597" y="460"/>
                  <a:pt x="17597" y="460"/>
                </a:cubicBezTo>
                <a:cubicBezTo>
                  <a:pt x="17459" y="460"/>
                  <a:pt x="17459" y="460"/>
                  <a:pt x="17459" y="460"/>
                </a:cubicBezTo>
                <a:cubicBezTo>
                  <a:pt x="16816" y="1125"/>
                  <a:pt x="16816" y="1125"/>
                  <a:pt x="16816" y="1125"/>
                </a:cubicBezTo>
                <a:cubicBezTo>
                  <a:pt x="16816" y="0"/>
                  <a:pt x="16816" y="0"/>
                  <a:pt x="16816" y="0"/>
                </a:cubicBezTo>
                <a:cubicBezTo>
                  <a:pt x="16712" y="0"/>
                  <a:pt x="16712" y="0"/>
                  <a:pt x="16712" y="0"/>
                </a:cubicBezTo>
                <a:lnTo>
                  <a:pt x="16712" y="1504"/>
                </a:lnTo>
                <a:moveTo>
                  <a:pt x="15896" y="1504"/>
                </a:moveTo>
                <a:lnTo>
                  <a:pt x="15896" y="1504"/>
                </a:lnTo>
                <a:cubicBezTo>
                  <a:pt x="15988" y="1504"/>
                  <a:pt x="15988" y="1504"/>
                  <a:pt x="15988" y="1504"/>
                </a:cubicBezTo>
                <a:cubicBezTo>
                  <a:pt x="15988" y="1068"/>
                  <a:pt x="15988" y="1068"/>
                  <a:pt x="15988" y="1068"/>
                </a:cubicBezTo>
                <a:cubicBezTo>
                  <a:pt x="15988" y="735"/>
                  <a:pt x="16207" y="552"/>
                  <a:pt x="16448" y="552"/>
                </a:cubicBezTo>
                <a:cubicBezTo>
                  <a:pt x="16459" y="552"/>
                  <a:pt x="16459" y="552"/>
                  <a:pt x="16459" y="552"/>
                </a:cubicBezTo>
                <a:cubicBezTo>
                  <a:pt x="16459" y="437"/>
                  <a:pt x="16459" y="437"/>
                  <a:pt x="16459" y="437"/>
                </a:cubicBezTo>
                <a:cubicBezTo>
                  <a:pt x="16253" y="425"/>
                  <a:pt x="16080" y="563"/>
                  <a:pt x="15988" y="747"/>
                </a:cubicBezTo>
                <a:cubicBezTo>
                  <a:pt x="15988" y="460"/>
                  <a:pt x="15988" y="460"/>
                  <a:pt x="15988" y="460"/>
                </a:cubicBezTo>
                <a:cubicBezTo>
                  <a:pt x="15896" y="460"/>
                  <a:pt x="15896" y="460"/>
                  <a:pt x="15896" y="460"/>
                </a:cubicBezTo>
                <a:lnTo>
                  <a:pt x="15896" y="1504"/>
                </a:lnTo>
                <a:moveTo>
                  <a:pt x="14724" y="930"/>
                </a:moveTo>
                <a:lnTo>
                  <a:pt x="14724" y="930"/>
                </a:lnTo>
                <a:cubicBezTo>
                  <a:pt x="14747" y="701"/>
                  <a:pt x="14908" y="517"/>
                  <a:pt x="15115" y="517"/>
                </a:cubicBezTo>
                <a:cubicBezTo>
                  <a:pt x="15356" y="517"/>
                  <a:pt x="15471" y="713"/>
                  <a:pt x="15494" y="930"/>
                </a:cubicBezTo>
                <a:lnTo>
                  <a:pt x="14724" y="930"/>
                </a:lnTo>
                <a:moveTo>
                  <a:pt x="15138" y="1527"/>
                </a:moveTo>
                <a:lnTo>
                  <a:pt x="15138" y="1527"/>
                </a:lnTo>
                <a:cubicBezTo>
                  <a:pt x="15333" y="1527"/>
                  <a:pt x="15460" y="1447"/>
                  <a:pt x="15563" y="1332"/>
                </a:cubicBezTo>
                <a:cubicBezTo>
                  <a:pt x="15494" y="1263"/>
                  <a:pt x="15494" y="1263"/>
                  <a:pt x="15494" y="1263"/>
                </a:cubicBezTo>
                <a:cubicBezTo>
                  <a:pt x="15414" y="1355"/>
                  <a:pt x="15298" y="1436"/>
                  <a:pt x="15138" y="1436"/>
                </a:cubicBezTo>
                <a:cubicBezTo>
                  <a:pt x="14931" y="1436"/>
                  <a:pt x="14747" y="1274"/>
                  <a:pt x="14724" y="1022"/>
                </a:cubicBezTo>
                <a:cubicBezTo>
                  <a:pt x="15598" y="1022"/>
                  <a:pt x="15598" y="1022"/>
                  <a:pt x="15598" y="1022"/>
                </a:cubicBezTo>
                <a:cubicBezTo>
                  <a:pt x="15598" y="999"/>
                  <a:pt x="15598" y="999"/>
                  <a:pt x="15598" y="976"/>
                </a:cubicBezTo>
                <a:cubicBezTo>
                  <a:pt x="15598" y="667"/>
                  <a:pt x="15414" y="425"/>
                  <a:pt x="15115" y="425"/>
                </a:cubicBezTo>
                <a:cubicBezTo>
                  <a:pt x="14839" y="425"/>
                  <a:pt x="14620" y="678"/>
                  <a:pt x="14620" y="976"/>
                </a:cubicBezTo>
                <a:lnTo>
                  <a:pt x="14620" y="976"/>
                </a:lnTo>
                <a:cubicBezTo>
                  <a:pt x="14620" y="1309"/>
                  <a:pt x="14862" y="1527"/>
                  <a:pt x="15138" y="1527"/>
                </a:cubicBezTo>
                <a:moveTo>
                  <a:pt x="12736" y="1504"/>
                </a:moveTo>
                <a:lnTo>
                  <a:pt x="12736" y="1504"/>
                </a:lnTo>
                <a:cubicBezTo>
                  <a:pt x="12840" y="1504"/>
                  <a:pt x="12840" y="1504"/>
                  <a:pt x="12840" y="1504"/>
                </a:cubicBezTo>
                <a:cubicBezTo>
                  <a:pt x="12840" y="896"/>
                  <a:pt x="12840" y="896"/>
                  <a:pt x="12840" y="896"/>
                </a:cubicBezTo>
                <a:cubicBezTo>
                  <a:pt x="12840" y="689"/>
                  <a:pt x="12989" y="517"/>
                  <a:pt x="13173" y="517"/>
                </a:cubicBezTo>
                <a:cubicBezTo>
                  <a:pt x="13357" y="517"/>
                  <a:pt x="13484" y="655"/>
                  <a:pt x="13484" y="873"/>
                </a:cubicBezTo>
                <a:cubicBezTo>
                  <a:pt x="13484" y="1504"/>
                  <a:pt x="13484" y="1504"/>
                  <a:pt x="13484" y="1504"/>
                </a:cubicBezTo>
                <a:cubicBezTo>
                  <a:pt x="13587" y="1504"/>
                  <a:pt x="13587" y="1504"/>
                  <a:pt x="13587" y="1504"/>
                </a:cubicBezTo>
                <a:cubicBezTo>
                  <a:pt x="13587" y="896"/>
                  <a:pt x="13587" y="896"/>
                  <a:pt x="13587" y="896"/>
                </a:cubicBezTo>
                <a:cubicBezTo>
                  <a:pt x="13587" y="655"/>
                  <a:pt x="13736" y="517"/>
                  <a:pt x="13909" y="517"/>
                </a:cubicBezTo>
                <a:cubicBezTo>
                  <a:pt x="14103" y="517"/>
                  <a:pt x="14218" y="655"/>
                  <a:pt x="14218" y="885"/>
                </a:cubicBezTo>
                <a:cubicBezTo>
                  <a:pt x="14218" y="1504"/>
                  <a:pt x="14218" y="1504"/>
                  <a:pt x="14218" y="1504"/>
                </a:cubicBezTo>
                <a:cubicBezTo>
                  <a:pt x="14322" y="1504"/>
                  <a:pt x="14322" y="1504"/>
                  <a:pt x="14322" y="1504"/>
                </a:cubicBezTo>
                <a:cubicBezTo>
                  <a:pt x="14322" y="873"/>
                  <a:pt x="14322" y="873"/>
                  <a:pt x="14322" y="873"/>
                </a:cubicBezTo>
                <a:cubicBezTo>
                  <a:pt x="14322" y="609"/>
                  <a:pt x="14172" y="425"/>
                  <a:pt x="13920" y="425"/>
                </a:cubicBezTo>
                <a:cubicBezTo>
                  <a:pt x="13725" y="425"/>
                  <a:pt x="13610" y="540"/>
                  <a:pt x="13541" y="655"/>
                </a:cubicBezTo>
                <a:cubicBezTo>
                  <a:pt x="13484" y="540"/>
                  <a:pt x="13367" y="425"/>
                  <a:pt x="13184" y="425"/>
                </a:cubicBezTo>
                <a:cubicBezTo>
                  <a:pt x="13000" y="425"/>
                  <a:pt x="12909" y="529"/>
                  <a:pt x="12840" y="643"/>
                </a:cubicBezTo>
                <a:cubicBezTo>
                  <a:pt x="12840" y="460"/>
                  <a:pt x="12840" y="460"/>
                  <a:pt x="12840" y="460"/>
                </a:cubicBezTo>
                <a:cubicBezTo>
                  <a:pt x="12736" y="460"/>
                  <a:pt x="12736" y="460"/>
                  <a:pt x="12736" y="460"/>
                </a:cubicBezTo>
                <a:lnTo>
                  <a:pt x="12736" y="1504"/>
                </a:lnTo>
                <a:moveTo>
                  <a:pt x="11908" y="1424"/>
                </a:moveTo>
                <a:lnTo>
                  <a:pt x="11908" y="1424"/>
                </a:lnTo>
                <a:cubicBezTo>
                  <a:pt x="11690" y="1424"/>
                  <a:pt x="11472" y="1252"/>
                  <a:pt x="11472" y="976"/>
                </a:cubicBezTo>
                <a:lnTo>
                  <a:pt x="11472" y="976"/>
                </a:lnTo>
                <a:cubicBezTo>
                  <a:pt x="11472" y="713"/>
                  <a:pt x="11690" y="529"/>
                  <a:pt x="11908" y="529"/>
                </a:cubicBezTo>
                <a:cubicBezTo>
                  <a:pt x="12127" y="529"/>
                  <a:pt x="12311" y="701"/>
                  <a:pt x="12311" y="976"/>
                </a:cubicBezTo>
                <a:cubicBezTo>
                  <a:pt x="12311" y="987"/>
                  <a:pt x="12311" y="987"/>
                  <a:pt x="12311" y="987"/>
                </a:cubicBezTo>
                <a:cubicBezTo>
                  <a:pt x="12311" y="1263"/>
                  <a:pt x="12127" y="1424"/>
                  <a:pt x="11908" y="1424"/>
                </a:cubicBezTo>
                <a:moveTo>
                  <a:pt x="11380" y="1826"/>
                </a:moveTo>
                <a:lnTo>
                  <a:pt x="11380" y="1826"/>
                </a:lnTo>
                <a:cubicBezTo>
                  <a:pt x="11483" y="1826"/>
                  <a:pt x="11483" y="1826"/>
                  <a:pt x="11483" y="1826"/>
                </a:cubicBezTo>
                <a:cubicBezTo>
                  <a:pt x="11483" y="1274"/>
                  <a:pt x="11483" y="1274"/>
                  <a:pt x="11483" y="1274"/>
                </a:cubicBezTo>
                <a:cubicBezTo>
                  <a:pt x="11564" y="1412"/>
                  <a:pt x="11702" y="1527"/>
                  <a:pt x="11920" y="1527"/>
                </a:cubicBezTo>
                <a:cubicBezTo>
                  <a:pt x="12173" y="1527"/>
                  <a:pt x="12426" y="1320"/>
                  <a:pt x="12426" y="976"/>
                </a:cubicBezTo>
                <a:lnTo>
                  <a:pt x="12426" y="976"/>
                </a:lnTo>
                <a:cubicBezTo>
                  <a:pt x="12426" y="632"/>
                  <a:pt x="12173" y="425"/>
                  <a:pt x="11920" y="425"/>
                </a:cubicBezTo>
                <a:cubicBezTo>
                  <a:pt x="11702" y="425"/>
                  <a:pt x="11575" y="552"/>
                  <a:pt x="11483" y="689"/>
                </a:cubicBezTo>
                <a:cubicBezTo>
                  <a:pt x="11483" y="460"/>
                  <a:pt x="11483" y="460"/>
                  <a:pt x="11483" y="460"/>
                </a:cubicBezTo>
                <a:cubicBezTo>
                  <a:pt x="11380" y="460"/>
                  <a:pt x="11380" y="460"/>
                  <a:pt x="11380" y="460"/>
                </a:cubicBezTo>
                <a:lnTo>
                  <a:pt x="11380" y="1826"/>
                </a:lnTo>
                <a:moveTo>
                  <a:pt x="10552" y="1424"/>
                </a:moveTo>
                <a:lnTo>
                  <a:pt x="10552" y="1424"/>
                </a:lnTo>
                <a:cubicBezTo>
                  <a:pt x="10334" y="1424"/>
                  <a:pt x="10115" y="1252"/>
                  <a:pt x="10115" y="976"/>
                </a:cubicBezTo>
                <a:lnTo>
                  <a:pt x="10115" y="976"/>
                </a:lnTo>
                <a:cubicBezTo>
                  <a:pt x="10115" y="713"/>
                  <a:pt x="10333" y="529"/>
                  <a:pt x="10552" y="529"/>
                </a:cubicBezTo>
                <a:cubicBezTo>
                  <a:pt x="10770" y="529"/>
                  <a:pt x="10955" y="701"/>
                  <a:pt x="10955" y="976"/>
                </a:cubicBezTo>
                <a:cubicBezTo>
                  <a:pt x="10955" y="987"/>
                  <a:pt x="10955" y="987"/>
                  <a:pt x="10955" y="987"/>
                </a:cubicBezTo>
                <a:cubicBezTo>
                  <a:pt x="10955" y="1263"/>
                  <a:pt x="10771" y="1424"/>
                  <a:pt x="10552" y="1424"/>
                </a:cubicBezTo>
                <a:moveTo>
                  <a:pt x="10023" y="1826"/>
                </a:moveTo>
                <a:lnTo>
                  <a:pt x="10023" y="1826"/>
                </a:lnTo>
                <a:cubicBezTo>
                  <a:pt x="10127" y="1826"/>
                  <a:pt x="10127" y="1826"/>
                  <a:pt x="10127" y="1826"/>
                </a:cubicBezTo>
                <a:cubicBezTo>
                  <a:pt x="10127" y="1274"/>
                  <a:pt x="10127" y="1274"/>
                  <a:pt x="10127" y="1274"/>
                </a:cubicBezTo>
                <a:cubicBezTo>
                  <a:pt x="10207" y="1412"/>
                  <a:pt x="10345" y="1527"/>
                  <a:pt x="10564" y="1527"/>
                </a:cubicBezTo>
                <a:cubicBezTo>
                  <a:pt x="10817" y="1527"/>
                  <a:pt x="11069" y="1320"/>
                  <a:pt x="11069" y="976"/>
                </a:cubicBezTo>
                <a:lnTo>
                  <a:pt x="11069" y="976"/>
                </a:lnTo>
                <a:cubicBezTo>
                  <a:pt x="11069" y="632"/>
                  <a:pt x="10817" y="425"/>
                  <a:pt x="10564" y="425"/>
                </a:cubicBezTo>
                <a:cubicBezTo>
                  <a:pt x="10345" y="425"/>
                  <a:pt x="10219" y="552"/>
                  <a:pt x="10127" y="689"/>
                </a:cubicBezTo>
                <a:cubicBezTo>
                  <a:pt x="10127" y="460"/>
                  <a:pt x="10127" y="460"/>
                  <a:pt x="10127" y="460"/>
                </a:cubicBezTo>
                <a:cubicBezTo>
                  <a:pt x="10023" y="460"/>
                  <a:pt x="10023" y="460"/>
                  <a:pt x="10023" y="460"/>
                </a:cubicBezTo>
                <a:lnTo>
                  <a:pt x="10023" y="1826"/>
                </a:lnTo>
                <a:moveTo>
                  <a:pt x="9184" y="1436"/>
                </a:moveTo>
                <a:lnTo>
                  <a:pt x="9184" y="1436"/>
                </a:lnTo>
                <a:cubicBezTo>
                  <a:pt x="8932" y="1436"/>
                  <a:pt x="8748" y="1229"/>
                  <a:pt x="8748" y="976"/>
                </a:cubicBezTo>
                <a:lnTo>
                  <a:pt x="8748" y="976"/>
                </a:lnTo>
                <a:cubicBezTo>
                  <a:pt x="8748" y="724"/>
                  <a:pt x="8932" y="529"/>
                  <a:pt x="9173" y="529"/>
                </a:cubicBezTo>
                <a:cubicBezTo>
                  <a:pt x="9414" y="529"/>
                  <a:pt x="9610" y="724"/>
                  <a:pt x="9610" y="976"/>
                </a:cubicBezTo>
                <a:cubicBezTo>
                  <a:pt x="9610" y="987"/>
                  <a:pt x="9610" y="987"/>
                  <a:pt x="9610" y="987"/>
                </a:cubicBezTo>
                <a:cubicBezTo>
                  <a:pt x="9610" y="1229"/>
                  <a:pt x="9426" y="1436"/>
                  <a:pt x="9184" y="1436"/>
                </a:cubicBezTo>
                <a:moveTo>
                  <a:pt x="9173" y="1527"/>
                </a:moveTo>
                <a:lnTo>
                  <a:pt x="9173" y="1527"/>
                </a:lnTo>
                <a:cubicBezTo>
                  <a:pt x="9483" y="1527"/>
                  <a:pt x="9713" y="1274"/>
                  <a:pt x="9713" y="976"/>
                </a:cubicBezTo>
                <a:lnTo>
                  <a:pt x="9713" y="976"/>
                </a:lnTo>
                <a:cubicBezTo>
                  <a:pt x="9713" y="678"/>
                  <a:pt x="9495" y="425"/>
                  <a:pt x="9184" y="425"/>
                </a:cubicBezTo>
                <a:cubicBezTo>
                  <a:pt x="8862" y="425"/>
                  <a:pt x="8644" y="689"/>
                  <a:pt x="8644" y="976"/>
                </a:cubicBezTo>
                <a:cubicBezTo>
                  <a:pt x="8644" y="987"/>
                  <a:pt x="8644" y="987"/>
                  <a:pt x="8644" y="987"/>
                </a:cubicBezTo>
                <a:cubicBezTo>
                  <a:pt x="8644" y="1274"/>
                  <a:pt x="8862" y="1527"/>
                  <a:pt x="9173" y="1527"/>
                </a:cubicBezTo>
                <a:moveTo>
                  <a:pt x="7276" y="1504"/>
                </a:moveTo>
                <a:lnTo>
                  <a:pt x="7276" y="1504"/>
                </a:lnTo>
                <a:cubicBezTo>
                  <a:pt x="7368" y="1504"/>
                  <a:pt x="7368" y="1504"/>
                  <a:pt x="7368" y="1504"/>
                </a:cubicBezTo>
                <a:cubicBezTo>
                  <a:pt x="7368" y="1068"/>
                  <a:pt x="7368" y="1068"/>
                  <a:pt x="7368" y="1068"/>
                </a:cubicBezTo>
                <a:cubicBezTo>
                  <a:pt x="7368" y="735"/>
                  <a:pt x="7586" y="552"/>
                  <a:pt x="7828" y="552"/>
                </a:cubicBezTo>
                <a:cubicBezTo>
                  <a:pt x="7840" y="552"/>
                  <a:pt x="7840" y="552"/>
                  <a:pt x="7840" y="552"/>
                </a:cubicBezTo>
                <a:cubicBezTo>
                  <a:pt x="7840" y="437"/>
                  <a:pt x="7840" y="437"/>
                  <a:pt x="7840" y="437"/>
                </a:cubicBezTo>
                <a:cubicBezTo>
                  <a:pt x="7632" y="425"/>
                  <a:pt x="7460" y="563"/>
                  <a:pt x="7368" y="747"/>
                </a:cubicBezTo>
                <a:cubicBezTo>
                  <a:pt x="7368" y="460"/>
                  <a:pt x="7368" y="460"/>
                  <a:pt x="7368" y="460"/>
                </a:cubicBezTo>
                <a:cubicBezTo>
                  <a:pt x="7276" y="460"/>
                  <a:pt x="7276" y="460"/>
                  <a:pt x="7276" y="460"/>
                </a:cubicBezTo>
                <a:lnTo>
                  <a:pt x="7276" y="1504"/>
                </a:lnTo>
                <a:moveTo>
                  <a:pt x="6426" y="1436"/>
                </a:moveTo>
                <a:lnTo>
                  <a:pt x="6426" y="1436"/>
                </a:lnTo>
                <a:cubicBezTo>
                  <a:pt x="6184" y="1436"/>
                  <a:pt x="5989" y="1229"/>
                  <a:pt x="5989" y="976"/>
                </a:cubicBezTo>
                <a:lnTo>
                  <a:pt x="5989" y="976"/>
                </a:lnTo>
                <a:cubicBezTo>
                  <a:pt x="5989" y="724"/>
                  <a:pt x="6173" y="529"/>
                  <a:pt x="6426" y="529"/>
                </a:cubicBezTo>
                <a:cubicBezTo>
                  <a:pt x="6667" y="529"/>
                  <a:pt x="6851" y="724"/>
                  <a:pt x="6851" y="976"/>
                </a:cubicBezTo>
                <a:cubicBezTo>
                  <a:pt x="6851" y="987"/>
                  <a:pt x="6851" y="987"/>
                  <a:pt x="6851" y="987"/>
                </a:cubicBezTo>
                <a:cubicBezTo>
                  <a:pt x="6851" y="1229"/>
                  <a:pt x="6679" y="1436"/>
                  <a:pt x="6426" y="1436"/>
                </a:cubicBezTo>
                <a:moveTo>
                  <a:pt x="6426" y="1527"/>
                </a:moveTo>
                <a:lnTo>
                  <a:pt x="6426" y="1527"/>
                </a:lnTo>
                <a:cubicBezTo>
                  <a:pt x="6736" y="1527"/>
                  <a:pt x="6966" y="1274"/>
                  <a:pt x="6966" y="976"/>
                </a:cubicBezTo>
                <a:lnTo>
                  <a:pt x="6966" y="976"/>
                </a:lnTo>
                <a:cubicBezTo>
                  <a:pt x="6966" y="678"/>
                  <a:pt x="6736" y="425"/>
                  <a:pt x="6426" y="425"/>
                </a:cubicBezTo>
                <a:cubicBezTo>
                  <a:pt x="6115" y="425"/>
                  <a:pt x="5885" y="689"/>
                  <a:pt x="5885" y="976"/>
                </a:cubicBezTo>
                <a:cubicBezTo>
                  <a:pt x="5885" y="987"/>
                  <a:pt x="5885" y="987"/>
                  <a:pt x="5885" y="987"/>
                </a:cubicBezTo>
                <a:cubicBezTo>
                  <a:pt x="5885" y="1274"/>
                  <a:pt x="6115" y="1527"/>
                  <a:pt x="6426" y="1527"/>
                </a:cubicBezTo>
                <a:moveTo>
                  <a:pt x="5299" y="1504"/>
                </a:moveTo>
                <a:lnTo>
                  <a:pt x="5299" y="1504"/>
                </a:lnTo>
                <a:cubicBezTo>
                  <a:pt x="5391" y="1504"/>
                  <a:pt x="5391" y="1504"/>
                  <a:pt x="5391" y="1504"/>
                </a:cubicBezTo>
                <a:cubicBezTo>
                  <a:pt x="5391" y="552"/>
                  <a:pt x="5391" y="552"/>
                  <a:pt x="5391" y="552"/>
                </a:cubicBezTo>
                <a:cubicBezTo>
                  <a:pt x="5759" y="552"/>
                  <a:pt x="5759" y="552"/>
                  <a:pt x="5759" y="552"/>
                </a:cubicBezTo>
                <a:cubicBezTo>
                  <a:pt x="5759" y="460"/>
                  <a:pt x="5759" y="460"/>
                  <a:pt x="5759" y="460"/>
                </a:cubicBezTo>
                <a:cubicBezTo>
                  <a:pt x="5391" y="460"/>
                  <a:pt x="5391" y="460"/>
                  <a:pt x="5391" y="460"/>
                </a:cubicBezTo>
                <a:cubicBezTo>
                  <a:pt x="5391" y="356"/>
                  <a:pt x="5391" y="356"/>
                  <a:pt x="5391" y="356"/>
                </a:cubicBezTo>
                <a:cubicBezTo>
                  <a:pt x="5391" y="172"/>
                  <a:pt x="5460" y="92"/>
                  <a:pt x="5609" y="92"/>
                </a:cubicBezTo>
                <a:cubicBezTo>
                  <a:pt x="5655" y="92"/>
                  <a:pt x="5701" y="92"/>
                  <a:pt x="5759" y="115"/>
                </a:cubicBezTo>
                <a:cubicBezTo>
                  <a:pt x="5759" y="23"/>
                  <a:pt x="5759" y="23"/>
                  <a:pt x="5759" y="23"/>
                </a:cubicBezTo>
                <a:cubicBezTo>
                  <a:pt x="5713" y="0"/>
                  <a:pt x="5667" y="0"/>
                  <a:pt x="5609" y="0"/>
                </a:cubicBezTo>
                <a:cubicBezTo>
                  <a:pt x="5517" y="0"/>
                  <a:pt x="5437" y="23"/>
                  <a:pt x="5391" y="81"/>
                </a:cubicBezTo>
                <a:cubicBezTo>
                  <a:pt x="5322" y="138"/>
                  <a:pt x="5299" y="230"/>
                  <a:pt x="5299" y="356"/>
                </a:cubicBezTo>
                <a:cubicBezTo>
                  <a:pt x="5299" y="460"/>
                  <a:pt x="5299" y="460"/>
                  <a:pt x="5299" y="460"/>
                </a:cubicBezTo>
                <a:cubicBezTo>
                  <a:pt x="5138" y="460"/>
                  <a:pt x="5138" y="460"/>
                  <a:pt x="5138" y="460"/>
                </a:cubicBezTo>
                <a:cubicBezTo>
                  <a:pt x="5138" y="552"/>
                  <a:pt x="5138" y="552"/>
                  <a:pt x="5138" y="552"/>
                </a:cubicBezTo>
                <a:cubicBezTo>
                  <a:pt x="5299" y="552"/>
                  <a:pt x="5299" y="552"/>
                  <a:pt x="5299" y="552"/>
                </a:cubicBezTo>
                <a:lnTo>
                  <a:pt x="5299" y="1504"/>
                </a:lnTo>
                <a:moveTo>
                  <a:pt x="3460" y="1504"/>
                </a:moveTo>
                <a:lnTo>
                  <a:pt x="3460" y="1504"/>
                </a:lnTo>
                <a:cubicBezTo>
                  <a:pt x="3564" y="1504"/>
                  <a:pt x="3564" y="1504"/>
                  <a:pt x="3564" y="1504"/>
                </a:cubicBezTo>
                <a:cubicBezTo>
                  <a:pt x="3564" y="1252"/>
                  <a:pt x="3564" y="1252"/>
                  <a:pt x="3564" y="1252"/>
                </a:cubicBezTo>
                <a:cubicBezTo>
                  <a:pt x="3816" y="987"/>
                  <a:pt x="3816" y="987"/>
                  <a:pt x="3816" y="987"/>
                </a:cubicBezTo>
                <a:cubicBezTo>
                  <a:pt x="4242" y="1504"/>
                  <a:pt x="4242" y="1504"/>
                  <a:pt x="4242" y="1504"/>
                </a:cubicBezTo>
                <a:cubicBezTo>
                  <a:pt x="4368" y="1504"/>
                  <a:pt x="4368" y="1504"/>
                  <a:pt x="4368" y="1504"/>
                </a:cubicBezTo>
                <a:cubicBezTo>
                  <a:pt x="3897" y="918"/>
                  <a:pt x="3897" y="918"/>
                  <a:pt x="3897" y="918"/>
                </a:cubicBezTo>
                <a:cubicBezTo>
                  <a:pt x="4345" y="460"/>
                  <a:pt x="4345" y="460"/>
                  <a:pt x="4345" y="460"/>
                </a:cubicBezTo>
                <a:cubicBezTo>
                  <a:pt x="4219" y="460"/>
                  <a:pt x="4219" y="460"/>
                  <a:pt x="4219" y="460"/>
                </a:cubicBezTo>
                <a:cubicBezTo>
                  <a:pt x="3564" y="1125"/>
                  <a:pt x="3564" y="1125"/>
                  <a:pt x="3564" y="1125"/>
                </a:cubicBezTo>
                <a:cubicBezTo>
                  <a:pt x="3564" y="0"/>
                  <a:pt x="3564" y="0"/>
                  <a:pt x="3564" y="0"/>
                </a:cubicBezTo>
                <a:cubicBezTo>
                  <a:pt x="3460" y="0"/>
                  <a:pt x="3460" y="0"/>
                  <a:pt x="3460" y="0"/>
                </a:cubicBezTo>
                <a:lnTo>
                  <a:pt x="3460" y="1504"/>
                </a:lnTo>
                <a:moveTo>
                  <a:pt x="2311" y="1504"/>
                </a:moveTo>
                <a:lnTo>
                  <a:pt x="2311" y="1504"/>
                </a:lnTo>
                <a:cubicBezTo>
                  <a:pt x="2414" y="1504"/>
                  <a:pt x="2414" y="1504"/>
                  <a:pt x="2414" y="1504"/>
                </a:cubicBezTo>
                <a:cubicBezTo>
                  <a:pt x="2414" y="1252"/>
                  <a:pt x="2414" y="1252"/>
                  <a:pt x="2414" y="1252"/>
                </a:cubicBezTo>
                <a:cubicBezTo>
                  <a:pt x="2667" y="987"/>
                  <a:pt x="2667" y="987"/>
                  <a:pt x="2667" y="987"/>
                </a:cubicBezTo>
                <a:cubicBezTo>
                  <a:pt x="3081" y="1504"/>
                  <a:pt x="3081" y="1504"/>
                  <a:pt x="3081" y="1504"/>
                </a:cubicBezTo>
                <a:cubicBezTo>
                  <a:pt x="3207" y="1504"/>
                  <a:pt x="3207" y="1504"/>
                  <a:pt x="3207" y="1504"/>
                </a:cubicBezTo>
                <a:cubicBezTo>
                  <a:pt x="2736" y="918"/>
                  <a:pt x="2736" y="918"/>
                  <a:pt x="2736" y="918"/>
                </a:cubicBezTo>
                <a:cubicBezTo>
                  <a:pt x="3196" y="460"/>
                  <a:pt x="3196" y="460"/>
                  <a:pt x="3196" y="460"/>
                </a:cubicBezTo>
                <a:cubicBezTo>
                  <a:pt x="3069" y="460"/>
                  <a:pt x="3069" y="460"/>
                  <a:pt x="3069" y="460"/>
                </a:cubicBezTo>
                <a:cubicBezTo>
                  <a:pt x="2414" y="1125"/>
                  <a:pt x="2414" y="1125"/>
                  <a:pt x="2414" y="1125"/>
                </a:cubicBezTo>
                <a:cubicBezTo>
                  <a:pt x="2414" y="0"/>
                  <a:pt x="2414" y="0"/>
                  <a:pt x="2414" y="0"/>
                </a:cubicBezTo>
                <a:cubicBezTo>
                  <a:pt x="2311" y="0"/>
                  <a:pt x="2311" y="0"/>
                  <a:pt x="2311" y="0"/>
                </a:cubicBezTo>
                <a:lnTo>
                  <a:pt x="2311" y="1504"/>
                </a:lnTo>
                <a:moveTo>
                  <a:pt x="1460" y="1436"/>
                </a:moveTo>
                <a:lnTo>
                  <a:pt x="1460" y="1436"/>
                </a:lnTo>
                <a:cubicBezTo>
                  <a:pt x="1299" y="1436"/>
                  <a:pt x="1161" y="1344"/>
                  <a:pt x="1161" y="1194"/>
                </a:cubicBezTo>
                <a:cubicBezTo>
                  <a:pt x="1161" y="1183"/>
                  <a:pt x="1161" y="1183"/>
                  <a:pt x="1161" y="1183"/>
                </a:cubicBezTo>
                <a:cubicBezTo>
                  <a:pt x="1161" y="1045"/>
                  <a:pt x="1276" y="941"/>
                  <a:pt x="1506" y="941"/>
                </a:cubicBezTo>
                <a:cubicBezTo>
                  <a:pt x="1655" y="941"/>
                  <a:pt x="1770" y="964"/>
                  <a:pt x="1851" y="987"/>
                </a:cubicBezTo>
                <a:cubicBezTo>
                  <a:pt x="1851" y="1114"/>
                  <a:pt x="1851" y="1114"/>
                  <a:pt x="1851" y="1114"/>
                </a:cubicBezTo>
                <a:cubicBezTo>
                  <a:pt x="1851" y="1298"/>
                  <a:pt x="1678" y="1436"/>
                  <a:pt x="1460" y="1436"/>
                </a:cubicBezTo>
                <a:moveTo>
                  <a:pt x="1449" y="1527"/>
                </a:moveTo>
                <a:lnTo>
                  <a:pt x="1449" y="1527"/>
                </a:lnTo>
                <a:cubicBezTo>
                  <a:pt x="1655" y="1527"/>
                  <a:pt x="1782" y="1424"/>
                  <a:pt x="1851" y="1332"/>
                </a:cubicBezTo>
                <a:cubicBezTo>
                  <a:pt x="1851" y="1504"/>
                  <a:pt x="1851" y="1504"/>
                  <a:pt x="1851" y="1504"/>
                </a:cubicBezTo>
                <a:cubicBezTo>
                  <a:pt x="1954" y="1504"/>
                  <a:pt x="1954" y="1504"/>
                  <a:pt x="1954" y="1504"/>
                </a:cubicBezTo>
                <a:cubicBezTo>
                  <a:pt x="1954" y="850"/>
                  <a:pt x="1954" y="850"/>
                  <a:pt x="1954" y="850"/>
                </a:cubicBezTo>
                <a:cubicBezTo>
                  <a:pt x="1954" y="724"/>
                  <a:pt x="1920" y="621"/>
                  <a:pt x="1851" y="552"/>
                </a:cubicBezTo>
                <a:cubicBezTo>
                  <a:pt x="1770" y="483"/>
                  <a:pt x="1655" y="437"/>
                  <a:pt x="1517" y="437"/>
                </a:cubicBezTo>
                <a:cubicBezTo>
                  <a:pt x="1368" y="437"/>
                  <a:pt x="1253" y="471"/>
                  <a:pt x="1138" y="529"/>
                </a:cubicBezTo>
                <a:cubicBezTo>
                  <a:pt x="1184" y="621"/>
                  <a:pt x="1184" y="621"/>
                  <a:pt x="1184" y="621"/>
                </a:cubicBezTo>
                <a:cubicBezTo>
                  <a:pt x="1276" y="563"/>
                  <a:pt x="1379" y="529"/>
                  <a:pt x="1506" y="529"/>
                </a:cubicBezTo>
                <a:cubicBezTo>
                  <a:pt x="1724" y="529"/>
                  <a:pt x="1851" y="643"/>
                  <a:pt x="1851" y="850"/>
                </a:cubicBezTo>
                <a:cubicBezTo>
                  <a:pt x="1851" y="896"/>
                  <a:pt x="1851" y="896"/>
                  <a:pt x="1851" y="896"/>
                </a:cubicBezTo>
                <a:cubicBezTo>
                  <a:pt x="1759" y="873"/>
                  <a:pt x="1655" y="850"/>
                  <a:pt x="1506" y="850"/>
                </a:cubicBezTo>
                <a:cubicBezTo>
                  <a:pt x="1230" y="850"/>
                  <a:pt x="1046" y="976"/>
                  <a:pt x="1046" y="1194"/>
                </a:cubicBezTo>
                <a:lnTo>
                  <a:pt x="1046" y="1194"/>
                </a:lnTo>
                <a:cubicBezTo>
                  <a:pt x="1046" y="1412"/>
                  <a:pt x="1253" y="1527"/>
                  <a:pt x="1449" y="1527"/>
                </a:cubicBezTo>
                <a:moveTo>
                  <a:pt x="506" y="1504"/>
                </a:moveTo>
                <a:lnTo>
                  <a:pt x="506" y="1504"/>
                </a:lnTo>
                <a:cubicBezTo>
                  <a:pt x="609" y="1504"/>
                  <a:pt x="609" y="1504"/>
                  <a:pt x="609" y="1504"/>
                </a:cubicBezTo>
                <a:cubicBezTo>
                  <a:pt x="609" y="161"/>
                  <a:pt x="609" y="161"/>
                  <a:pt x="609" y="161"/>
                </a:cubicBezTo>
                <a:cubicBezTo>
                  <a:pt x="1115" y="161"/>
                  <a:pt x="1115" y="161"/>
                  <a:pt x="1115" y="161"/>
                </a:cubicBezTo>
                <a:cubicBezTo>
                  <a:pt x="1115" y="69"/>
                  <a:pt x="1115" y="69"/>
                  <a:pt x="1115" y="69"/>
                </a:cubicBezTo>
                <a:cubicBezTo>
                  <a:pt x="0" y="69"/>
                  <a:pt x="0" y="69"/>
                  <a:pt x="0" y="69"/>
                </a:cubicBezTo>
                <a:cubicBezTo>
                  <a:pt x="0" y="161"/>
                  <a:pt x="0" y="161"/>
                  <a:pt x="0" y="161"/>
                </a:cubicBezTo>
                <a:cubicBezTo>
                  <a:pt x="506" y="161"/>
                  <a:pt x="506" y="161"/>
                  <a:pt x="506" y="161"/>
                </a:cubicBezTo>
                <a:lnTo>
                  <a:pt x="506" y="1504"/>
                </a:lnTo>
              </a:path>
            </a:pathLst>
          </a:custGeom>
          <a:solidFill>
            <a:srgbClr val="FFFFFF"/>
          </a:solidFill>
          <a:ln>
            <a:noFill/>
          </a:ln>
        </p:spPr>
      </p:sp>
    </p:spTree>
    <p:extLst>
      <p:ext uri="{BB962C8B-B14F-4D97-AF65-F5344CB8AC3E}">
        <p14:creationId xmlns:p14="http://schemas.microsoft.com/office/powerpoint/2010/main" val="15763148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fmla="#ppt_w*sin(2.5*pi*$)">
                                          <p:val>
                                            <p:fltVal val="0"/>
                                          </p:val>
                                        </p:tav>
                                        <p:tav tm="100000">
                                          <p:val>
                                            <p:fltVal val="1"/>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8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or logo">
    <p:spTree>
      <p:nvGrpSpPr>
        <p:cNvPr id="1" name=""/>
        <p:cNvGrpSpPr/>
        <p:nvPr/>
      </p:nvGrpSpPr>
      <p:grpSpPr>
        <a:xfrm>
          <a:off x="0" y="0"/>
          <a:ext cx="0" cy="0"/>
          <a:chOff x="0" y="0"/>
          <a:chExt cx="0" cy="0"/>
        </a:xfrm>
      </p:grpSpPr>
      <p:sp>
        <p:nvSpPr>
          <p:cNvPr id="7" name="bg rund">
            <a:extLst>
              <a:ext uri="{FF2B5EF4-FFF2-40B4-BE49-F238E27FC236}">
                <a16:creationId xmlns:a16="http://schemas.microsoft.com/office/drawing/2014/main" id="{D48437FD-338D-834F-BFEE-84BC16BDFF7B}"/>
              </a:ext>
            </a:extLst>
          </p:cNvPr>
          <p:cNvSpPr/>
          <p:nvPr/>
        </p:nvSpPr>
        <p:spPr>
          <a:xfrm>
            <a:off x="6490447" y="638601"/>
            <a:ext cx="6042211" cy="6037995"/>
          </a:xfrm>
          <a:custGeom>
            <a:avLst/>
            <a:gdLst/>
            <a:ahLst/>
            <a:cxnLst/>
            <a:rect l="0" t="0" r="r" b="b"/>
            <a:pathLst>
              <a:path w="15760" h="15749">
                <a:moveTo>
                  <a:pt x="15759" y="7875"/>
                </a:moveTo>
                <a:lnTo>
                  <a:pt x="15759" y="7875"/>
                </a:lnTo>
                <a:cubicBezTo>
                  <a:pt x="15759" y="12229"/>
                  <a:pt x="12229" y="15748"/>
                  <a:pt x="7874" y="15748"/>
                </a:cubicBezTo>
                <a:cubicBezTo>
                  <a:pt x="3530" y="15748"/>
                  <a:pt x="0" y="12230"/>
                  <a:pt x="0" y="7875"/>
                </a:cubicBezTo>
                <a:cubicBezTo>
                  <a:pt x="0" y="3519"/>
                  <a:pt x="3530" y="0"/>
                  <a:pt x="7874" y="0"/>
                </a:cubicBezTo>
                <a:cubicBezTo>
                  <a:pt x="12229" y="0"/>
                  <a:pt x="15759" y="3519"/>
                  <a:pt x="15759" y="7875"/>
                </a:cubicBezTo>
              </a:path>
            </a:pathLst>
          </a:custGeom>
          <a:solidFill>
            <a:schemeClr val="bg1"/>
          </a:solidFill>
          <a:ln>
            <a:noFill/>
          </a:ln>
        </p:spPr>
      </p:sp>
      <p:sp>
        <p:nvSpPr>
          <p:cNvPr id="8" name="Dråpe venstre">
            <a:extLst>
              <a:ext uri="{FF2B5EF4-FFF2-40B4-BE49-F238E27FC236}">
                <a16:creationId xmlns:a16="http://schemas.microsoft.com/office/drawing/2014/main" id="{74643FDD-C468-034B-AF78-3526132922CC}"/>
              </a:ext>
            </a:extLst>
          </p:cNvPr>
          <p:cNvSpPr/>
          <p:nvPr/>
        </p:nvSpPr>
        <p:spPr>
          <a:xfrm>
            <a:off x="7194400" y="4237367"/>
            <a:ext cx="474635" cy="496873"/>
          </a:xfrm>
          <a:custGeom>
            <a:avLst/>
            <a:gdLst/>
            <a:ahLst/>
            <a:cxnLst/>
            <a:rect l="0" t="0" r="r" b="b"/>
            <a:pathLst>
              <a:path w="1238" h="1296">
                <a:moveTo>
                  <a:pt x="802" y="997"/>
                </a:moveTo>
                <a:lnTo>
                  <a:pt x="802" y="997"/>
                </a:lnTo>
                <a:cubicBezTo>
                  <a:pt x="1237" y="630"/>
                  <a:pt x="1192" y="0"/>
                  <a:pt x="1111" y="0"/>
                </a:cubicBezTo>
                <a:cubicBezTo>
                  <a:pt x="1043" y="11"/>
                  <a:pt x="1020" y="538"/>
                  <a:pt x="527" y="642"/>
                </a:cubicBezTo>
                <a:cubicBezTo>
                  <a:pt x="435" y="664"/>
                  <a:pt x="0" y="687"/>
                  <a:pt x="68" y="1008"/>
                </a:cubicBezTo>
                <a:cubicBezTo>
                  <a:pt x="171" y="1295"/>
                  <a:pt x="596" y="1192"/>
                  <a:pt x="802" y="997"/>
                </a:cubicBezTo>
              </a:path>
            </a:pathLst>
          </a:custGeom>
          <a:solidFill>
            <a:srgbClr val="80C7DF"/>
          </a:solidFill>
          <a:ln>
            <a:noFill/>
          </a:ln>
        </p:spPr>
      </p:sp>
      <p:sp>
        <p:nvSpPr>
          <p:cNvPr id="9" name="swosh">
            <a:extLst>
              <a:ext uri="{FF2B5EF4-FFF2-40B4-BE49-F238E27FC236}">
                <a16:creationId xmlns:a16="http://schemas.microsoft.com/office/drawing/2014/main" id="{033362B2-D629-FE48-A34A-A7ED4B378526}"/>
              </a:ext>
            </a:extLst>
          </p:cNvPr>
          <p:cNvSpPr/>
          <p:nvPr/>
        </p:nvSpPr>
        <p:spPr>
          <a:xfrm>
            <a:off x="8921185" y="4795198"/>
            <a:ext cx="3133055" cy="774063"/>
          </a:xfrm>
          <a:custGeom>
            <a:avLst/>
            <a:gdLst/>
            <a:ahLst/>
            <a:cxnLst/>
            <a:rect l="0" t="0" r="r" b="b"/>
            <a:pathLst>
              <a:path w="8172" h="2019">
                <a:moveTo>
                  <a:pt x="504" y="1525"/>
                </a:moveTo>
                <a:lnTo>
                  <a:pt x="504" y="1525"/>
                </a:lnTo>
                <a:cubicBezTo>
                  <a:pt x="1077" y="1169"/>
                  <a:pt x="1833" y="906"/>
                  <a:pt x="3919" y="1181"/>
                </a:cubicBezTo>
                <a:cubicBezTo>
                  <a:pt x="5122" y="1342"/>
                  <a:pt x="5902" y="1387"/>
                  <a:pt x="6578" y="1204"/>
                </a:cubicBezTo>
                <a:cubicBezTo>
                  <a:pt x="7827" y="871"/>
                  <a:pt x="8068" y="0"/>
                  <a:pt x="8137" y="35"/>
                </a:cubicBezTo>
                <a:cubicBezTo>
                  <a:pt x="8171" y="46"/>
                  <a:pt x="8160" y="619"/>
                  <a:pt x="7609" y="1169"/>
                </a:cubicBezTo>
                <a:cubicBezTo>
                  <a:pt x="7002" y="1777"/>
                  <a:pt x="6028" y="1960"/>
                  <a:pt x="5145" y="1903"/>
                </a:cubicBezTo>
                <a:cubicBezTo>
                  <a:pt x="3415" y="1800"/>
                  <a:pt x="2280" y="1101"/>
                  <a:pt x="596" y="1708"/>
                </a:cubicBezTo>
                <a:cubicBezTo>
                  <a:pt x="183" y="1869"/>
                  <a:pt x="23" y="2018"/>
                  <a:pt x="11" y="1995"/>
                </a:cubicBezTo>
                <a:cubicBezTo>
                  <a:pt x="0" y="1960"/>
                  <a:pt x="149" y="1754"/>
                  <a:pt x="504" y="1525"/>
                </a:cubicBezTo>
              </a:path>
            </a:pathLst>
          </a:custGeom>
          <a:solidFill>
            <a:schemeClr val="accent2"/>
          </a:solidFill>
          <a:ln>
            <a:noFill/>
          </a:ln>
        </p:spPr>
      </p:sp>
      <p:sp>
        <p:nvSpPr>
          <p:cNvPr id="10" name="Fiske-">
            <a:extLst>
              <a:ext uri="{FF2B5EF4-FFF2-40B4-BE49-F238E27FC236}">
                <a16:creationId xmlns:a16="http://schemas.microsoft.com/office/drawing/2014/main" id="{C79468BF-8138-E347-8EE9-D86DE29C63C3}"/>
              </a:ext>
            </a:extLst>
          </p:cNvPr>
          <p:cNvSpPr/>
          <p:nvPr/>
        </p:nvSpPr>
        <p:spPr>
          <a:xfrm>
            <a:off x="6737017" y="2259845"/>
            <a:ext cx="4719519" cy="2148895"/>
          </a:xfrm>
          <a:custGeom>
            <a:avLst/>
            <a:gdLst/>
            <a:ahLst/>
            <a:cxnLst/>
            <a:rect l="0" t="0" r="r" b="b"/>
            <a:pathLst>
              <a:path w="12310" h="5605">
                <a:moveTo>
                  <a:pt x="9409" y="2866"/>
                </a:moveTo>
                <a:lnTo>
                  <a:pt x="9409" y="2866"/>
                </a:lnTo>
                <a:cubicBezTo>
                  <a:pt x="9455" y="2866"/>
                  <a:pt x="9455" y="2866"/>
                  <a:pt x="9455" y="2866"/>
                </a:cubicBezTo>
                <a:cubicBezTo>
                  <a:pt x="9994" y="2809"/>
                  <a:pt x="10246" y="2018"/>
                  <a:pt x="10235" y="1662"/>
                </a:cubicBezTo>
                <a:cubicBezTo>
                  <a:pt x="10223" y="1559"/>
                  <a:pt x="10166" y="1537"/>
                  <a:pt x="10097" y="1548"/>
                </a:cubicBezTo>
                <a:cubicBezTo>
                  <a:pt x="9868" y="1605"/>
                  <a:pt x="9547" y="2270"/>
                  <a:pt x="9409" y="2866"/>
                </a:cubicBezTo>
                <a:moveTo>
                  <a:pt x="10521" y="2935"/>
                </a:moveTo>
                <a:lnTo>
                  <a:pt x="10521" y="2935"/>
                </a:lnTo>
                <a:cubicBezTo>
                  <a:pt x="10498" y="3130"/>
                  <a:pt x="10349" y="3485"/>
                  <a:pt x="10040" y="3759"/>
                </a:cubicBezTo>
                <a:cubicBezTo>
                  <a:pt x="9857" y="3931"/>
                  <a:pt x="9639" y="4023"/>
                  <a:pt x="9421" y="4046"/>
                </a:cubicBezTo>
                <a:cubicBezTo>
                  <a:pt x="9008" y="4091"/>
                  <a:pt x="8653" y="3851"/>
                  <a:pt x="8653" y="3267"/>
                </a:cubicBezTo>
                <a:cubicBezTo>
                  <a:pt x="8665" y="2236"/>
                  <a:pt x="9582" y="1399"/>
                  <a:pt x="10189" y="1330"/>
                </a:cubicBezTo>
                <a:cubicBezTo>
                  <a:pt x="10556" y="1284"/>
                  <a:pt x="10716" y="1491"/>
                  <a:pt x="10716" y="1777"/>
                </a:cubicBezTo>
                <a:cubicBezTo>
                  <a:pt x="10705" y="2236"/>
                  <a:pt x="10258" y="2912"/>
                  <a:pt x="9570" y="2981"/>
                </a:cubicBezTo>
                <a:cubicBezTo>
                  <a:pt x="9513" y="2992"/>
                  <a:pt x="9444" y="2992"/>
                  <a:pt x="9386" y="2992"/>
                </a:cubicBezTo>
                <a:cubicBezTo>
                  <a:pt x="9364" y="3107"/>
                  <a:pt x="9352" y="3210"/>
                  <a:pt x="9352" y="3290"/>
                </a:cubicBezTo>
                <a:cubicBezTo>
                  <a:pt x="9352" y="3577"/>
                  <a:pt x="9409" y="3759"/>
                  <a:pt x="9650" y="3725"/>
                </a:cubicBezTo>
                <a:cubicBezTo>
                  <a:pt x="9983" y="3679"/>
                  <a:pt x="10304" y="3130"/>
                  <a:pt x="10395" y="2958"/>
                </a:cubicBezTo>
                <a:cubicBezTo>
                  <a:pt x="10418" y="2900"/>
                  <a:pt x="10453" y="2809"/>
                  <a:pt x="10475" y="2797"/>
                </a:cubicBezTo>
                <a:cubicBezTo>
                  <a:pt x="10510" y="2763"/>
                  <a:pt x="10544" y="2809"/>
                  <a:pt x="10521" y="2935"/>
                </a:cubicBezTo>
                <a:moveTo>
                  <a:pt x="4345" y="1433"/>
                </a:moveTo>
                <a:lnTo>
                  <a:pt x="4345" y="1433"/>
                </a:lnTo>
                <a:cubicBezTo>
                  <a:pt x="4115" y="1376"/>
                  <a:pt x="3909" y="1582"/>
                  <a:pt x="3966" y="1812"/>
                </a:cubicBezTo>
                <a:cubicBezTo>
                  <a:pt x="3989" y="1926"/>
                  <a:pt x="4081" y="2018"/>
                  <a:pt x="4195" y="2052"/>
                </a:cubicBezTo>
                <a:cubicBezTo>
                  <a:pt x="4436" y="2098"/>
                  <a:pt x="4631" y="1903"/>
                  <a:pt x="4585" y="1662"/>
                </a:cubicBezTo>
                <a:cubicBezTo>
                  <a:pt x="4551" y="1548"/>
                  <a:pt x="4459" y="1456"/>
                  <a:pt x="4345" y="1433"/>
                </a:cubicBezTo>
                <a:moveTo>
                  <a:pt x="8069" y="1903"/>
                </a:moveTo>
                <a:lnTo>
                  <a:pt x="8069" y="1903"/>
                </a:lnTo>
                <a:cubicBezTo>
                  <a:pt x="7828" y="1880"/>
                  <a:pt x="7495" y="2373"/>
                  <a:pt x="7301" y="2855"/>
                </a:cubicBezTo>
                <a:cubicBezTo>
                  <a:pt x="7931" y="2671"/>
                  <a:pt x="8172" y="2247"/>
                  <a:pt x="8172" y="2029"/>
                </a:cubicBezTo>
                <a:cubicBezTo>
                  <a:pt x="8172" y="1949"/>
                  <a:pt x="8137" y="1915"/>
                  <a:pt x="8069" y="1903"/>
                </a:cubicBezTo>
                <a:moveTo>
                  <a:pt x="8825" y="1858"/>
                </a:moveTo>
                <a:lnTo>
                  <a:pt x="8825" y="1858"/>
                </a:lnTo>
                <a:cubicBezTo>
                  <a:pt x="8825" y="2190"/>
                  <a:pt x="8481" y="2671"/>
                  <a:pt x="7736" y="2855"/>
                </a:cubicBezTo>
                <a:cubicBezTo>
                  <a:pt x="8149" y="3004"/>
                  <a:pt x="8080" y="3416"/>
                  <a:pt x="8229" y="3748"/>
                </a:cubicBezTo>
                <a:cubicBezTo>
                  <a:pt x="8412" y="4149"/>
                  <a:pt x="8687" y="4023"/>
                  <a:pt x="8676" y="4091"/>
                </a:cubicBezTo>
                <a:cubicBezTo>
                  <a:pt x="8665" y="4149"/>
                  <a:pt x="8550" y="4241"/>
                  <a:pt x="8424" y="4287"/>
                </a:cubicBezTo>
                <a:cubicBezTo>
                  <a:pt x="8114" y="4378"/>
                  <a:pt x="7862" y="4241"/>
                  <a:pt x="7748" y="4103"/>
                </a:cubicBezTo>
                <a:cubicBezTo>
                  <a:pt x="7461" y="3782"/>
                  <a:pt x="7587" y="3187"/>
                  <a:pt x="7233" y="3027"/>
                </a:cubicBezTo>
                <a:cubicBezTo>
                  <a:pt x="7084" y="3428"/>
                  <a:pt x="6981" y="3851"/>
                  <a:pt x="6958" y="4103"/>
                </a:cubicBezTo>
                <a:cubicBezTo>
                  <a:pt x="6843" y="4160"/>
                  <a:pt x="6659" y="4241"/>
                  <a:pt x="6522" y="4252"/>
                </a:cubicBezTo>
                <a:cubicBezTo>
                  <a:pt x="6384" y="4263"/>
                  <a:pt x="6270" y="4218"/>
                  <a:pt x="6270" y="4011"/>
                </a:cubicBezTo>
                <a:cubicBezTo>
                  <a:pt x="6270" y="3828"/>
                  <a:pt x="6568" y="2729"/>
                  <a:pt x="6809" y="1789"/>
                </a:cubicBezTo>
                <a:lnTo>
                  <a:pt x="6809" y="1789"/>
                </a:lnTo>
                <a:lnTo>
                  <a:pt x="6854" y="1628"/>
                </a:lnTo>
                <a:cubicBezTo>
                  <a:pt x="6912" y="1468"/>
                  <a:pt x="7004" y="1181"/>
                  <a:pt x="7141" y="872"/>
                </a:cubicBezTo>
                <a:cubicBezTo>
                  <a:pt x="7358" y="413"/>
                  <a:pt x="7667" y="253"/>
                  <a:pt x="7908" y="161"/>
                </a:cubicBezTo>
                <a:cubicBezTo>
                  <a:pt x="8080" y="104"/>
                  <a:pt x="8321" y="81"/>
                  <a:pt x="8332" y="161"/>
                </a:cubicBezTo>
                <a:cubicBezTo>
                  <a:pt x="8344" y="241"/>
                  <a:pt x="8103" y="390"/>
                  <a:pt x="7839" y="883"/>
                </a:cubicBezTo>
                <a:cubicBezTo>
                  <a:pt x="7690" y="1158"/>
                  <a:pt x="7415" y="1858"/>
                  <a:pt x="7335" y="2201"/>
                </a:cubicBezTo>
                <a:cubicBezTo>
                  <a:pt x="7324" y="2224"/>
                  <a:pt x="7289" y="2396"/>
                  <a:pt x="7266" y="2465"/>
                </a:cubicBezTo>
                <a:cubicBezTo>
                  <a:pt x="7621" y="1834"/>
                  <a:pt x="8137" y="1548"/>
                  <a:pt x="8435" y="1514"/>
                </a:cubicBezTo>
                <a:cubicBezTo>
                  <a:pt x="8687" y="1479"/>
                  <a:pt x="8837" y="1640"/>
                  <a:pt x="8825" y="1858"/>
                </a:cubicBezTo>
                <a:moveTo>
                  <a:pt x="11530" y="1227"/>
                </a:moveTo>
                <a:lnTo>
                  <a:pt x="11530" y="1227"/>
                </a:lnTo>
                <a:cubicBezTo>
                  <a:pt x="10980" y="1502"/>
                  <a:pt x="10946" y="2213"/>
                  <a:pt x="11049" y="2213"/>
                </a:cubicBezTo>
                <a:cubicBezTo>
                  <a:pt x="11117" y="2213"/>
                  <a:pt x="11243" y="1686"/>
                  <a:pt x="11713" y="1697"/>
                </a:cubicBezTo>
                <a:cubicBezTo>
                  <a:pt x="11816" y="1686"/>
                  <a:pt x="12286" y="1800"/>
                  <a:pt x="12309" y="1433"/>
                </a:cubicBezTo>
                <a:cubicBezTo>
                  <a:pt x="12286" y="1101"/>
                  <a:pt x="11816" y="1078"/>
                  <a:pt x="11530" y="1227"/>
                </a:cubicBezTo>
                <a:moveTo>
                  <a:pt x="4321" y="2579"/>
                </a:moveTo>
                <a:lnTo>
                  <a:pt x="4321" y="2579"/>
                </a:lnTo>
                <a:cubicBezTo>
                  <a:pt x="4253" y="2190"/>
                  <a:pt x="3840" y="2236"/>
                  <a:pt x="3771" y="2236"/>
                </a:cubicBezTo>
                <a:cubicBezTo>
                  <a:pt x="3703" y="2247"/>
                  <a:pt x="2877" y="2350"/>
                  <a:pt x="2820" y="2362"/>
                </a:cubicBezTo>
                <a:cubicBezTo>
                  <a:pt x="2832" y="2339"/>
                  <a:pt x="2832" y="2339"/>
                  <a:pt x="2832" y="2339"/>
                </a:cubicBezTo>
                <a:cubicBezTo>
                  <a:pt x="2912" y="2029"/>
                  <a:pt x="2981" y="1743"/>
                  <a:pt x="3049" y="1514"/>
                </a:cubicBezTo>
                <a:cubicBezTo>
                  <a:pt x="3095" y="1376"/>
                  <a:pt x="3164" y="1170"/>
                  <a:pt x="3370" y="1009"/>
                </a:cubicBezTo>
                <a:cubicBezTo>
                  <a:pt x="3393" y="1009"/>
                  <a:pt x="3393" y="1009"/>
                  <a:pt x="3393" y="1009"/>
                </a:cubicBezTo>
                <a:cubicBezTo>
                  <a:pt x="3817" y="952"/>
                  <a:pt x="4195" y="837"/>
                  <a:pt x="4482" y="700"/>
                </a:cubicBezTo>
                <a:cubicBezTo>
                  <a:pt x="4734" y="585"/>
                  <a:pt x="4952" y="345"/>
                  <a:pt x="5032" y="184"/>
                </a:cubicBezTo>
                <a:cubicBezTo>
                  <a:pt x="5066" y="127"/>
                  <a:pt x="5090" y="46"/>
                  <a:pt x="5055" y="35"/>
                </a:cubicBezTo>
                <a:cubicBezTo>
                  <a:pt x="5009" y="0"/>
                  <a:pt x="4791" y="299"/>
                  <a:pt x="4104" y="402"/>
                </a:cubicBezTo>
                <a:cubicBezTo>
                  <a:pt x="3645" y="482"/>
                  <a:pt x="3141" y="390"/>
                  <a:pt x="2740" y="436"/>
                </a:cubicBezTo>
                <a:cubicBezTo>
                  <a:pt x="1548" y="574"/>
                  <a:pt x="0" y="1628"/>
                  <a:pt x="173" y="2797"/>
                </a:cubicBezTo>
                <a:cubicBezTo>
                  <a:pt x="230" y="3118"/>
                  <a:pt x="528" y="3485"/>
                  <a:pt x="963" y="3347"/>
                </a:cubicBezTo>
                <a:cubicBezTo>
                  <a:pt x="1147" y="3290"/>
                  <a:pt x="1284" y="3118"/>
                  <a:pt x="1341" y="2981"/>
                </a:cubicBezTo>
                <a:cubicBezTo>
                  <a:pt x="769" y="2912"/>
                  <a:pt x="585" y="2385"/>
                  <a:pt x="734" y="1892"/>
                </a:cubicBezTo>
                <a:cubicBezTo>
                  <a:pt x="929" y="1250"/>
                  <a:pt x="1490" y="1170"/>
                  <a:pt x="2098" y="1112"/>
                </a:cubicBezTo>
                <a:cubicBezTo>
                  <a:pt x="2407" y="1078"/>
                  <a:pt x="2694" y="1066"/>
                  <a:pt x="2981" y="1044"/>
                </a:cubicBezTo>
                <a:cubicBezTo>
                  <a:pt x="2671" y="1216"/>
                  <a:pt x="2465" y="1422"/>
                  <a:pt x="2385" y="1548"/>
                </a:cubicBezTo>
                <a:cubicBezTo>
                  <a:pt x="2258" y="1743"/>
                  <a:pt x="2132" y="2064"/>
                  <a:pt x="2018" y="2430"/>
                </a:cubicBezTo>
                <a:cubicBezTo>
                  <a:pt x="2006" y="2465"/>
                  <a:pt x="2006" y="2465"/>
                  <a:pt x="2006" y="2465"/>
                </a:cubicBezTo>
                <a:cubicBezTo>
                  <a:pt x="1651" y="2499"/>
                  <a:pt x="1651" y="2499"/>
                  <a:pt x="1651" y="2499"/>
                </a:cubicBezTo>
                <a:cubicBezTo>
                  <a:pt x="1444" y="2522"/>
                  <a:pt x="1387" y="2488"/>
                  <a:pt x="1376" y="2522"/>
                </a:cubicBezTo>
                <a:cubicBezTo>
                  <a:pt x="1341" y="2579"/>
                  <a:pt x="1490" y="2786"/>
                  <a:pt x="1731" y="2775"/>
                </a:cubicBezTo>
                <a:cubicBezTo>
                  <a:pt x="1915" y="2763"/>
                  <a:pt x="1915" y="2763"/>
                  <a:pt x="1915" y="2763"/>
                </a:cubicBezTo>
                <a:cubicBezTo>
                  <a:pt x="1571" y="3908"/>
                  <a:pt x="1238" y="5364"/>
                  <a:pt x="562" y="5421"/>
                </a:cubicBezTo>
                <a:cubicBezTo>
                  <a:pt x="424" y="5433"/>
                  <a:pt x="379" y="5387"/>
                  <a:pt x="367" y="5433"/>
                </a:cubicBezTo>
                <a:cubicBezTo>
                  <a:pt x="367" y="5501"/>
                  <a:pt x="493" y="5604"/>
                  <a:pt x="688" y="5604"/>
                </a:cubicBezTo>
                <a:cubicBezTo>
                  <a:pt x="1777" y="5604"/>
                  <a:pt x="2361" y="3931"/>
                  <a:pt x="2728" y="2671"/>
                </a:cubicBezTo>
                <a:cubicBezTo>
                  <a:pt x="3599" y="2568"/>
                  <a:pt x="3599" y="2568"/>
                  <a:pt x="3599" y="2568"/>
                </a:cubicBezTo>
                <a:cubicBezTo>
                  <a:pt x="3622" y="2568"/>
                  <a:pt x="3668" y="2557"/>
                  <a:pt x="3691" y="2591"/>
                </a:cubicBezTo>
                <a:cubicBezTo>
                  <a:pt x="3714" y="2614"/>
                  <a:pt x="3703" y="2660"/>
                  <a:pt x="3680" y="2706"/>
                </a:cubicBezTo>
                <a:cubicBezTo>
                  <a:pt x="3496" y="3199"/>
                  <a:pt x="3175" y="3759"/>
                  <a:pt x="3244" y="4149"/>
                </a:cubicBezTo>
                <a:cubicBezTo>
                  <a:pt x="3267" y="4355"/>
                  <a:pt x="3370" y="4516"/>
                  <a:pt x="3496" y="4607"/>
                </a:cubicBezTo>
                <a:cubicBezTo>
                  <a:pt x="3588" y="4687"/>
                  <a:pt x="3806" y="4745"/>
                  <a:pt x="3863" y="4699"/>
                </a:cubicBezTo>
                <a:cubicBezTo>
                  <a:pt x="3920" y="4653"/>
                  <a:pt x="3714" y="4516"/>
                  <a:pt x="3794" y="4183"/>
                </a:cubicBezTo>
                <a:cubicBezTo>
                  <a:pt x="3932" y="3520"/>
                  <a:pt x="4367" y="2889"/>
                  <a:pt x="4321" y="2579"/>
                </a:cubicBezTo>
                <a:moveTo>
                  <a:pt x="6155" y="3588"/>
                </a:moveTo>
                <a:lnTo>
                  <a:pt x="6155" y="3588"/>
                </a:lnTo>
                <a:cubicBezTo>
                  <a:pt x="6155" y="4103"/>
                  <a:pt x="5662" y="4527"/>
                  <a:pt x="5021" y="4550"/>
                </a:cubicBezTo>
                <a:cubicBezTo>
                  <a:pt x="4585" y="4562"/>
                  <a:pt x="4138" y="4378"/>
                  <a:pt x="4149" y="3874"/>
                </a:cubicBezTo>
                <a:cubicBezTo>
                  <a:pt x="4149" y="3554"/>
                  <a:pt x="4379" y="3290"/>
                  <a:pt x="4700" y="3256"/>
                </a:cubicBezTo>
                <a:cubicBezTo>
                  <a:pt x="4780" y="3244"/>
                  <a:pt x="4906" y="3267"/>
                  <a:pt x="4941" y="3347"/>
                </a:cubicBezTo>
                <a:cubicBezTo>
                  <a:pt x="4700" y="3485"/>
                  <a:pt x="4585" y="3713"/>
                  <a:pt x="4585" y="3908"/>
                </a:cubicBezTo>
                <a:cubicBezTo>
                  <a:pt x="4585" y="4241"/>
                  <a:pt x="4814" y="4367"/>
                  <a:pt x="5055" y="4344"/>
                </a:cubicBezTo>
                <a:cubicBezTo>
                  <a:pt x="5307" y="4321"/>
                  <a:pt x="5548" y="4126"/>
                  <a:pt x="5559" y="3828"/>
                </a:cubicBezTo>
                <a:cubicBezTo>
                  <a:pt x="5559" y="3474"/>
                  <a:pt x="4814" y="3050"/>
                  <a:pt x="4814" y="2671"/>
                </a:cubicBezTo>
                <a:cubicBezTo>
                  <a:pt x="4826" y="2224"/>
                  <a:pt x="5479" y="1846"/>
                  <a:pt x="5915" y="1800"/>
                </a:cubicBezTo>
                <a:cubicBezTo>
                  <a:pt x="6144" y="1777"/>
                  <a:pt x="6304" y="1869"/>
                  <a:pt x="6316" y="2029"/>
                </a:cubicBezTo>
                <a:cubicBezTo>
                  <a:pt x="6327" y="2133"/>
                  <a:pt x="6270" y="2270"/>
                  <a:pt x="6018" y="2339"/>
                </a:cubicBezTo>
                <a:cubicBezTo>
                  <a:pt x="5961" y="2075"/>
                  <a:pt x="5777" y="2064"/>
                  <a:pt x="5594" y="2098"/>
                </a:cubicBezTo>
                <a:cubicBezTo>
                  <a:pt x="5537" y="2110"/>
                  <a:pt x="5445" y="2144"/>
                  <a:pt x="5399" y="2167"/>
                </a:cubicBezTo>
                <a:cubicBezTo>
                  <a:pt x="5387" y="2201"/>
                  <a:pt x="5387" y="2236"/>
                  <a:pt x="5387" y="2270"/>
                </a:cubicBezTo>
                <a:cubicBezTo>
                  <a:pt x="5387" y="2729"/>
                  <a:pt x="6167" y="3050"/>
                  <a:pt x="6155" y="3588"/>
                </a:cubicBezTo>
              </a:path>
            </a:pathLst>
          </a:custGeom>
          <a:solidFill>
            <a:schemeClr val="accent1"/>
          </a:solidFill>
          <a:ln>
            <a:noFill/>
          </a:ln>
        </p:spPr>
        <p:txBody>
          <a:bodyPr/>
          <a:lstStyle/>
          <a:p>
            <a:endParaRPr lang="nb-NO"/>
          </a:p>
        </p:txBody>
      </p:sp>
      <p:sp>
        <p:nvSpPr>
          <p:cNvPr id="11" name="sprell">
            <a:extLst>
              <a:ext uri="{FF2B5EF4-FFF2-40B4-BE49-F238E27FC236}">
                <a16:creationId xmlns:a16="http://schemas.microsoft.com/office/drawing/2014/main" id="{7B5B7B6B-0BB5-AB49-985B-58B777073B70}"/>
              </a:ext>
            </a:extLst>
          </p:cNvPr>
          <p:cNvSpPr/>
          <p:nvPr/>
        </p:nvSpPr>
        <p:spPr>
          <a:xfrm>
            <a:off x="7642199" y="2962981"/>
            <a:ext cx="4482201" cy="2773054"/>
          </a:xfrm>
          <a:custGeom>
            <a:avLst/>
            <a:gdLst/>
            <a:ahLst/>
            <a:cxnLst/>
            <a:rect l="0" t="0" r="r" b="b"/>
            <a:pathLst>
              <a:path w="11691" h="7233">
                <a:moveTo>
                  <a:pt x="4597" y="3370"/>
                </a:moveTo>
                <a:lnTo>
                  <a:pt x="4597" y="3370"/>
                </a:lnTo>
                <a:cubicBezTo>
                  <a:pt x="4574" y="3094"/>
                  <a:pt x="4448" y="2922"/>
                  <a:pt x="4150" y="2957"/>
                </a:cubicBezTo>
                <a:cubicBezTo>
                  <a:pt x="3909" y="2980"/>
                  <a:pt x="3576" y="3152"/>
                  <a:pt x="3256" y="3633"/>
                </a:cubicBezTo>
                <a:cubicBezTo>
                  <a:pt x="3267" y="3576"/>
                  <a:pt x="3382" y="3129"/>
                  <a:pt x="3176" y="3049"/>
                </a:cubicBezTo>
                <a:cubicBezTo>
                  <a:pt x="3015" y="2980"/>
                  <a:pt x="2705" y="3037"/>
                  <a:pt x="2522" y="3198"/>
                </a:cubicBezTo>
                <a:cubicBezTo>
                  <a:pt x="2396" y="3301"/>
                  <a:pt x="2316" y="3484"/>
                  <a:pt x="2384" y="3484"/>
                </a:cubicBezTo>
                <a:cubicBezTo>
                  <a:pt x="2430" y="3495"/>
                  <a:pt x="2580" y="3358"/>
                  <a:pt x="2614" y="3461"/>
                </a:cubicBezTo>
                <a:cubicBezTo>
                  <a:pt x="2637" y="3507"/>
                  <a:pt x="2602" y="3622"/>
                  <a:pt x="2568" y="3736"/>
                </a:cubicBezTo>
                <a:cubicBezTo>
                  <a:pt x="2408" y="4309"/>
                  <a:pt x="1788" y="6659"/>
                  <a:pt x="1777" y="6934"/>
                </a:cubicBezTo>
                <a:cubicBezTo>
                  <a:pt x="1777" y="7152"/>
                  <a:pt x="1892" y="7232"/>
                  <a:pt x="2041" y="7221"/>
                </a:cubicBezTo>
                <a:cubicBezTo>
                  <a:pt x="2213" y="7221"/>
                  <a:pt x="2362" y="7152"/>
                  <a:pt x="2465" y="7026"/>
                </a:cubicBezTo>
                <a:cubicBezTo>
                  <a:pt x="2476" y="6567"/>
                  <a:pt x="2568" y="5948"/>
                  <a:pt x="3107" y="4263"/>
                </a:cubicBezTo>
                <a:cubicBezTo>
                  <a:pt x="3233" y="3862"/>
                  <a:pt x="3497" y="3415"/>
                  <a:pt x="3794" y="3381"/>
                </a:cubicBezTo>
                <a:cubicBezTo>
                  <a:pt x="3852" y="3370"/>
                  <a:pt x="3875" y="3461"/>
                  <a:pt x="3875" y="3599"/>
                </a:cubicBezTo>
                <a:cubicBezTo>
                  <a:pt x="3875" y="4172"/>
                  <a:pt x="3600" y="4814"/>
                  <a:pt x="3439" y="5089"/>
                </a:cubicBezTo>
                <a:cubicBezTo>
                  <a:pt x="3221" y="5433"/>
                  <a:pt x="2935" y="5364"/>
                  <a:pt x="2935" y="5421"/>
                </a:cubicBezTo>
                <a:cubicBezTo>
                  <a:pt x="2923" y="5456"/>
                  <a:pt x="3004" y="5547"/>
                  <a:pt x="3210" y="5559"/>
                </a:cubicBezTo>
                <a:cubicBezTo>
                  <a:pt x="3519" y="5582"/>
                  <a:pt x="3840" y="5410"/>
                  <a:pt x="4115" y="4963"/>
                </a:cubicBezTo>
                <a:cubicBezTo>
                  <a:pt x="4390" y="4527"/>
                  <a:pt x="4620" y="3805"/>
                  <a:pt x="4597" y="3370"/>
                </a:cubicBezTo>
                <a:moveTo>
                  <a:pt x="5673" y="3988"/>
                </a:moveTo>
                <a:lnTo>
                  <a:pt x="5673" y="3988"/>
                </a:lnTo>
                <a:cubicBezTo>
                  <a:pt x="5902" y="3370"/>
                  <a:pt x="6246" y="2980"/>
                  <a:pt x="6819" y="2578"/>
                </a:cubicBezTo>
                <a:cubicBezTo>
                  <a:pt x="6876" y="2544"/>
                  <a:pt x="6968" y="2487"/>
                  <a:pt x="6968" y="2464"/>
                </a:cubicBezTo>
                <a:cubicBezTo>
                  <a:pt x="6968" y="2429"/>
                  <a:pt x="6865" y="2429"/>
                  <a:pt x="6728" y="2464"/>
                </a:cubicBezTo>
                <a:cubicBezTo>
                  <a:pt x="6120" y="2659"/>
                  <a:pt x="5708" y="3209"/>
                  <a:pt x="5708" y="3209"/>
                </a:cubicBezTo>
                <a:cubicBezTo>
                  <a:pt x="5719" y="3106"/>
                  <a:pt x="5730" y="2808"/>
                  <a:pt x="5524" y="2739"/>
                </a:cubicBezTo>
                <a:cubicBezTo>
                  <a:pt x="5306" y="2682"/>
                  <a:pt x="4997" y="2796"/>
                  <a:pt x="4860" y="3014"/>
                </a:cubicBezTo>
                <a:cubicBezTo>
                  <a:pt x="4814" y="3083"/>
                  <a:pt x="4780" y="3174"/>
                  <a:pt x="4792" y="3266"/>
                </a:cubicBezTo>
                <a:cubicBezTo>
                  <a:pt x="4792" y="3301"/>
                  <a:pt x="4814" y="3381"/>
                  <a:pt x="4837" y="3381"/>
                </a:cubicBezTo>
                <a:cubicBezTo>
                  <a:pt x="4849" y="3392"/>
                  <a:pt x="4883" y="3346"/>
                  <a:pt x="4940" y="3301"/>
                </a:cubicBezTo>
                <a:cubicBezTo>
                  <a:pt x="4997" y="3232"/>
                  <a:pt x="5088" y="3198"/>
                  <a:pt x="5112" y="3232"/>
                </a:cubicBezTo>
                <a:cubicBezTo>
                  <a:pt x="5134" y="3243"/>
                  <a:pt x="5123" y="3301"/>
                  <a:pt x="5112" y="3346"/>
                </a:cubicBezTo>
                <a:cubicBezTo>
                  <a:pt x="5031" y="3679"/>
                  <a:pt x="4734" y="4573"/>
                  <a:pt x="4757" y="4859"/>
                </a:cubicBezTo>
                <a:cubicBezTo>
                  <a:pt x="4814" y="5352"/>
                  <a:pt x="5260" y="5479"/>
                  <a:pt x="5387" y="5421"/>
                </a:cubicBezTo>
                <a:cubicBezTo>
                  <a:pt x="5455" y="5387"/>
                  <a:pt x="5409" y="5283"/>
                  <a:pt x="5478" y="4779"/>
                </a:cubicBezTo>
                <a:cubicBezTo>
                  <a:pt x="5524" y="4435"/>
                  <a:pt x="5627" y="4115"/>
                  <a:pt x="5673" y="3988"/>
                </a:cubicBezTo>
                <a:moveTo>
                  <a:pt x="10327" y="2716"/>
                </a:moveTo>
                <a:lnTo>
                  <a:pt x="10327" y="2716"/>
                </a:lnTo>
                <a:cubicBezTo>
                  <a:pt x="10648" y="1833"/>
                  <a:pt x="11244" y="826"/>
                  <a:pt x="11369" y="596"/>
                </a:cubicBezTo>
                <a:cubicBezTo>
                  <a:pt x="11484" y="413"/>
                  <a:pt x="11690" y="161"/>
                  <a:pt x="11679" y="81"/>
                </a:cubicBezTo>
                <a:cubicBezTo>
                  <a:pt x="11656" y="0"/>
                  <a:pt x="11335" y="12"/>
                  <a:pt x="11026" y="161"/>
                </a:cubicBezTo>
                <a:cubicBezTo>
                  <a:pt x="10808" y="276"/>
                  <a:pt x="10625" y="459"/>
                  <a:pt x="10441" y="734"/>
                </a:cubicBezTo>
                <a:cubicBezTo>
                  <a:pt x="10006" y="1376"/>
                  <a:pt x="9639" y="2441"/>
                  <a:pt x="9490" y="3106"/>
                </a:cubicBezTo>
                <a:cubicBezTo>
                  <a:pt x="9375" y="3610"/>
                  <a:pt x="9352" y="4057"/>
                  <a:pt x="9467" y="4470"/>
                </a:cubicBezTo>
                <a:cubicBezTo>
                  <a:pt x="9605" y="4940"/>
                  <a:pt x="9983" y="5204"/>
                  <a:pt x="10086" y="5192"/>
                </a:cubicBezTo>
                <a:cubicBezTo>
                  <a:pt x="10155" y="5180"/>
                  <a:pt x="10074" y="5031"/>
                  <a:pt x="10017" y="4607"/>
                </a:cubicBezTo>
                <a:cubicBezTo>
                  <a:pt x="9925" y="3874"/>
                  <a:pt x="10212" y="3037"/>
                  <a:pt x="10327" y="2716"/>
                </a:cubicBezTo>
                <a:moveTo>
                  <a:pt x="9134" y="2716"/>
                </a:moveTo>
                <a:lnTo>
                  <a:pt x="9134" y="2716"/>
                </a:lnTo>
                <a:cubicBezTo>
                  <a:pt x="9455" y="1651"/>
                  <a:pt x="9811" y="1044"/>
                  <a:pt x="9948" y="803"/>
                </a:cubicBezTo>
                <a:cubicBezTo>
                  <a:pt x="10109" y="516"/>
                  <a:pt x="10292" y="333"/>
                  <a:pt x="10269" y="264"/>
                </a:cubicBezTo>
                <a:cubicBezTo>
                  <a:pt x="10246" y="207"/>
                  <a:pt x="9994" y="218"/>
                  <a:pt x="9673" y="356"/>
                </a:cubicBezTo>
                <a:cubicBezTo>
                  <a:pt x="9455" y="448"/>
                  <a:pt x="9249" y="608"/>
                  <a:pt x="9043" y="929"/>
                </a:cubicBezTo>
                <a:cubicBezTo>
                  <a:pt x="8756" y="1399"/>
                  <a:pt x="8504" y="2189"/>
                  <a:pt x="8332" y="3071"/>
                </a:cubicBezTo>
                <a:cubicBezTo>
                  <a:pt x="8229" y="3610"/>
                  <a:pt x="8172" y="4080"/>
                  <a:pt x="8264" y="4458"/>
                </a:cubicBezTo>
                <a:cubicBezTo>
                  <a:pt x="8367" y="4951"/>
                  <a:pt x="8791" y="5318"/>
                  <a:pt x="8917" y="5272"/>
                </a:cubicBezTo>
                <a:cubicBezTo>
                  <a:pt x="8974" y="5249"/>
                  <a:pt x="8894" y="5112"/>
                  <a:pt x="8848" y="4642"/>
                </a:cubicBezTo>
                <a:cubicBezTo>
                  <a:pt x="8791" y="3988"/>
                  <a:pt x="9077" y="2899"/>
                  <a:pt x="9134" y="2716"/>
                </a:cubicBezTo>
                <a:moveTo>
                  <a:pt x="6785" y="4103"/>
                </a:moveTo>
                <a:lnTo>
                  <a:pt x="6785" y="4103"/>
                </a:lnTo>
                <a:cubicBezTo>
                  <a:pt x="6831" y="4103"/>
                  <a:pt x="6831" y="4103"/>
                  <a:pt x="6831" y="4103"/>
                </a:cubicBezTo>
                <a:cubicBezTo>
                  <a:pt x="7369" y="4046"/>
                  <a:pt x="7622" y="3255"/>
                  <a:pt x="7610" y="2899"/>
                </a:cubicBezTo>
                <a:cubicBezTo>
                  <a:pt x="7610" y="2796"/>
                  <a:pt x="7541" y="2773"/>
                  <a:pt x="7472" y="2785"/>
                </a:cubicBezTo>
                <a:cubicBezTo>
                  <a:pt x="7243" y="2842"/>
                  <a:pt x="6922" y="3507"/>
                  <a:pt x="6785" y="4103"/>
                </a:cubicBezTo>
                <a:moveTo>
                  <a:pt x="7908" y="4160"/>
                </a:moveTo>
                <a:lnTo>
                  <a:pt x="7908" y="4160"/>
                </a:lnTo>
                <a:cubicBezTo>
                  <a:pt x="7874" y="4366"/>
                  <a:pt x="7736" y="4722"/>
                  <a:pt x="7427" y="4997"/>
                </a:cubicBezTo>
                <a:cubicBezTo>
                  <a:pt x="7232" y="5158"/>
                  <a:pt x="7014" y="5261"/>
                  <a:pt x="6797" y="5283"/>
                </a:cubicBezTo>
                <a:cubicBezTo>
                  <a:pt x="6395" y="5329"/>
                  <a:pt x="6028" y="5089"/>
                  <a:pt x="6028" y="4504"/>
                </a:cubicBezTo>
                <a:cubicBezTo>
                  <a:pt x="6040" y="3461"/>
                  <a:pt x="6957" y="2624"/>
                  <a:pt x="7564" y="2556"/>
                </a:cubicBezTo>
                <a:cubicBezTo>
                  <a:pt x="7931" y="2521"/>
                  <a:pt x="8092" y="2728"/>
                  <a:pt x="8092" y="3014"/>
                </a:cubicBezTo>
                <a:cubicBezTo>
                  <a:pt x="8092" y="3473"/>
                  <a:pt x="7645" y="4137"/>
                  <a:pt x="6945" y="4218"/>
                </a:cubicBezTo>
                <a:cubicBezTo>
                  <a:pt x="6888" y="4229"/>
                  <a:pt x="6819" y="4229"/>
                  <a:pt x="6762" y="4229"/>
                </a:cubicBezTo>
                <a:cubicBezTo>
                  <a:pt x="6751" y="4332"/>
                  <a:pt x="6739" y="4435"/>
                  <a:pt x="6728" y="4527"/>
                </a:cubicBezTo>
                <a:cubicBezTo>
                  <a:pt x="6728" y="4814"/>
                  <a:pt x="6785" y="4986"/>
                  <a:pt x="7025" y="4963"/>
                </a:cubicBezTo>
                <a:cubicBezTo>
                  <a:pt x="7358" y="4917"/>
                  <a:pt x="7679" y="4366"/>
                  <a:pt x="7771" y="4195"/>
                </a:cubicBezTo>
                <a:cubicBezTo>
                  <a:pt x="7805" y="4126"/>
                  <a:pt x="7839" y="4046"/>
                  <a:pt x="7851" y="4034"/>
                </a:cubicBezTo>
                <a:cubicBezTo>
                  <a:pt x="7885" y="4000"/>
                  <a:pt x="7920" y="4046"/>
                  <a:pt x="7908" y="4160"/>
                </a:cubicBezTo>
                <a:moveTo>
                  <a:pt x="2018" y="5054"/>
                </a:moveTo>
                <a:lnTo>
                  <a:pt x="2018" y="5054"/>
                </a:lnTo>
                <a:cubicBezTo>
                  <a:pt x="2018" y="5628"/>
                  <a:pt x="1456" y="6097"/>
                  <a:pt x="895" y="6109"/>
                </a:cubicBezTo>
                <a:cubicBezTo>
                  <a:pt x="459" y="6121"/>
                  <a:pt x="0" y="5903"/>
                  <a:pt x="0" y="5341"/>
                </a:cubicBezTo>
                <a:cubicBezTo>
                  <a:pt x="0" y="4986"/>
                  <a:pt x="230" y="4699"/>
                  <a:pt x="551" y="4665"/>
                </a:cubicBezTo>
                <a:cubicBezTo>
                  <a:pt x="642" y="4653"/>
                  <a:pt x="757" y="4687"/>
                  <a:pt x="792" y="4768"/>
                </a:cubicBezTo>
                <a:cubicBezTo>
                  <a:pt x="562" y="4928"/>
                  <a:pt x="448" y="5180"/>
                  <a:pt x="448" y="5398"/>
                </a:cubicBezTo>
                <a:cubicBezTo>
                  <a:pt x="448" y="5754"/>
                  <a:pt x="688" y="5903"/>
                  <a:pt x="929" y="5880"/>
                </a:cubicBezTo>
                <a:cubicBezTo>
                  <a:pt x="1170" y="5857"/>
                  <a:pt x="1422" y="5639"/>
                  <a:pt x="1422" y="5307"/>
                </a:cubicBezTo>
                <a:cubicBezTo>
                  <a:pt x="1422" y="4917"/>
                  <a:pt x="665" y="4447"/>
                  <a:pt x="665" y="4011"/>
                </a:cubicBezTo>
                <a:cubicBezTo>
                  <a:pt x="665" y="3518"/>
                  <a:pt x="1307" y="3094"/>
                  <a:pt x="1754" y="3060"/>
                </a:cubicBezTo>
                <a:cubicBezTo>
                  <a:pt x="1960" y="3049"/>
                  <a:pt x="2178" y="3152"/>
                  <a:pt x="2178" y="3324"/>
                </a:cubicBezTo>
                <a:cubicBezTo>
                  <a:pt x="2178" y="3415"/>
                  <a:pt x="2155" y="3610"/>
                  <a:pt x="1869" y="3667"/>
                </a:cubicBezTo>
                <a:cubicBezTo>
                  <a:pt x="1834" y="3427"/>
                  <a:pt x="1605" y="3381"/>
                  <a:pt x="1399" y="3404"/>
                </a:cubicBezTo>
                <a:cubicBezTo>
                  <a:pt x="1342" y="3415"/>
                  <a:pt x="1284" y="3427"/>
                  <a:pt x="1238" y="3461"/>
                </a:cubicBezTo>
                <a:cubicBezTo>
                  <a:pt x="1227" y="3507"/>
                  <a:pt x="1227" y="3541"/>
                  <a:pt x="1227" y="3576"/>
                </a:cubicBezTo>
                <a:cubicBezTo>
                  <a:pt x="1227" y="4091"/>
                  <a:pt x="2018" y="4458"/>
                  <a:pt x="2018" y="5054"/>
                </a:cubicBezTo>
              </a:path>
            </a:pathLst>
          </a:custGeom>
          <a:solidFill>
            <a:schemeClr val="tx2"/>
          </a:solidFill>
          <a:ln>
            <a:noFill/>
          </a:ln>
        </p:spPr>
      </p:sp>
      <p:sp>
        <p:nvSpPr>
          <p:cNvPr id="12" name="Fisk">
            <a:extLst>
              <a:ext uri="{FF2B5EF4-FFF2-40B4-BE49-F238E27FC236}">
                <a16:creationId xmlns:a16="http://schemas.microsoft.com/office/drawing/2014/main" id="{4A9B0F7D-5396-1141-A167-7F346C794D3C}"/>
              </a:ext>
            </a:extLst>
          </p:cNvPr>
          <p:cNvSpPr/>
          <p:nvPr/>
        </p:nvSpPr>
        <p:spPr>
          <a:xfrm>
            <a:off x="8754410" y="1249231"/>
            <a:ext cx="1696112" cy="1538541"/>
          </a:xfrm>
          <a:custGeom>
            <a:avLst/>
            <a:gdLst/>
            <a:ahLst/>
            <a:cxnLst/>
            <a:rect l="0" t="0" r="r" b="b"/>
            <a:pathLst>
              <a:path w="4424" h="4013">
                <a:moveTo>
                  <a:pt x="3609" y="654"/>
                </a:moveTo>
                <a:lnTo>
                  <a:pt x="3609" y="654"/>
                </a:lnTo>
                <a:cubicBezTo>
                  <a:pt x="3517" y="676"/>
                  <a:pt x="3437" y="745"/>
                  <a:pt x="3414" y="848"/>
                </a:cubicBezTo>
                <a:cubicBezTo>
                  <a:pt x="3368" y="1043"/>
                  <a:pt x="3540" y="1204"/>
                  <a:pt x="3735" y="1169"/>
                </a:cubicBezTo>
                <a:cubicBezTo>
                  <a:pt x="3827" y="1147"/>
                  <a:pt x="3907" y="1066"/>
                  <a:pt x="3930" y="963"/>
                </a:cubicBezTo>
                <a:cubicBezTo>
                  <a:pt x="3975" y="780"/>
                  <a:pt x="3803" y="608"/>
                  <a:pt x="3609" y="654"/>
                </a:cubicBezTo>
                <a:moveTo>
                  <a:pt x="4423" y="906"/>
                </a:moveTo>
                <a:lnTo>
                  <a:pt x="4423" y="906"/>
                </a:lnTo>
                <a:cubicBezTo>
                  <a:pt x="4400" y="1238"/>
                  <a:pt x="4262" y="1444"/>
                  <a:pt x="4067" y="1559"/>
                </a:cubicBezTo>
                <a:cubicBezTo>
                  <a:pt x="3964" y="1547"/>
                  <a:pt x="3850" y="1513"/>
                  <a:pt x="3781" y="1444"/>
                </a:cubicBezTo>
                <a:cubicBezTo>
                  <a:pt x="3781" y="1444"/>
                  <a:pt x="3781" y="1571"/>
                  <a:pt x="3838" y="1662"/>
                </a:cubicBezTo>
                <a:cubicBezTo>
                  <a:pt x="3403" y="1800"/>
                  <a:pt x="2829" y="1685"/>
                  <a:pt x="2646" y="1697"/>
                </a:cubicBezTo>
                <a:cubicBezTo>
                  <a:pt x="2623" y="1697"/>
                  <a:pt x="2600" y="1697"/>
                  <a:pt x="2566" y="1697"/>
                </a:cubicBezTo>
                <a:cubicBezTo>
                  <a:pt x="2520" y="1846"/>
                  <a:pt x="2405" y="2029"/>
                  <a:pt x="2119" y="2098"/>
                </a:cubicBezTo>
                <a:cubicBezTo>
                  <a:pt x="2119" y="2098"/>
                  <a:pt x="2062" y="1937"/>
                  <a:pt x="2153" y="1765"/>
                </a:cubicBezTo>
                <a:cubicBezTo>
                  <a:pt x="1501" y="1972"/>
                  <a:pt x="1031" y="2602"/>
                  <a:pt x="813" y="2969"/>
                </a:cubicBezTo>
                <a:cubicBezTo>
                  <a:pt x="1375" y="3588"/>
                  <a:pt x="928" y="4012"/>
                  <a:pt x="928" y="4012"/>
                </a:cubicBezTo>
                <a:cubicBezTo>
                  <a:pt x="675" y="3794"/>
                  <a:pt x="607" y="3553"/>
                  <a:pt x="618" y="3359"/>
                </a:cubicBezTo>
                <a:cubicBezTo>
                  <a:pt x="424" y="3806"/>
                  <a:pt x="0" y="3760"/>
                  <a:pt x="0" y="3760"/>
                </a:cubicBezTo>
                <a:cubicBezTo>
                  <a:pt x="11" y="3152"/>
                  <a:pt x="458" y="2981"/>
                  <a:pt x="641" y="2935"/>
                </a:cubicBezTo>
                <a:cubicBezTo>
                  <a:pt x="630" y="2350"/>
                  <a:pt x="733" y="1078"/>
                  <a:pt x="1810" y="436"/>
                </a:cubicBezTo>
                <a:cubicBezTo>
                  <a:pt x="1616" y="413"/>
                  <a:pt x="1524" y="275"/>
                  <a:pt x="1524" y="275"/>
                </a:cubicBezTo>
                <a:cubicBezTo>
                  <a:pt x="1845" y="0"/>
                  <a:pt x="2130" y="138"/>
                  <a:pt x="2256" y="218"/>
                </a:cubicBezTo>
                <a:cubicBezTo>
                  <a:pt x="3116" y="23"/>
                  <a:pt x="3987" y="218"/>
                  <a:pt x="4423" y="906"/>
                </a:cubicBezTo>
                <a:moveTo>
                  <a:pt x="3803" y="803"/>
                </a:moveTo>
                <a:lnTo>
                  <a:pt x="3803" y="803"/>
                </a:lnTo>
                <a:cubicBezTo>
                  <a:pt x="3827" y="883"/>
                  <a:pt x="3758" y="951"/>
                  <a:pt x="3678" y="929"/>
                </a:cubicBezTo>
                <a:cubicBezTo>
                  <a:pt x="3643" y="917"/>
                  <a:pt x="3609" y="894"/>
                  <a:pt x="3597" y="848"/>
                </a:cubicBezTo>
                <a:cubicBezTo>
                  <a:pt x="3586" y="780"/>
                  <a:pt x="3655" y="699"/>
                  <a:pt x="3735" y="722"/>
                </a:cubicBezTo>
                <a:cubicBezTo>
                  <a:pt x="3769" y="734"/>
                  <a:pt x="3803" y="768"/>
                  <a:pt x="3803" y="803"/>
                </a:cubicBezTo>
              </a:path>
            </a:pathLst>
          </a:custGeom>
          <a:solidFill>
            <a:srgbClr val="80C7DF"/>
          </a:solidFill>
          <a:ln>
            <a:noFill/>
          </a:ln>
        </p:spPr>
      </p:sp>
      <p:sp>
        <p:nvSpPr>
          <p:cNvPr id="15" name="Velkommen til">
            <a:extLst>
              <a:ext uri="{FF2B5EF4-FFF2-40B4-BE49-F238E27FC236}">
                <a16:creationId xmlns:a16="http://schemas.microsoft.com/office/drawing/2014/main" id="{416FD695-D2AE-0342-BBC4-F72B7AABD2F7}"/>
              </a:ext>
            </a:extLst>
          </p:cNvPr>
          <p:cNvSpPr>
            <a:spLocks noChangeAspect="1"/>
          </p:cNvSpPr>
          <p:nvPr userDrawn="1"/>
        </p:nvSpPr>
        <p:spPr>
          <a:xfrm>
            <a:off x="649290" y="3485918"/>
            <a:ext cx="4942213" cy="339941"/>
          </a:xfrm>
          <a:custGeom>
            <a:avLst/>
            <a:gdLst/>
            <a:ahLst/>
            <a:cxnLst/>
            <a:rect l="0" t="0" r="r" b="b"/>
            <a:pathLst>
              <a:path w="28001" h="1926">
                <a:moveTo>
                  <a:pt x="27563" y="1570"/>
                </a:moveTo>
                <a:lnTo>
                  <a:pt x="27563" y="1570"/>
                </a:lnTo>
                <a:cubicBezTo>
                  <a:pt x="27988" y="1570"/>
                  <a:pt x="27988" y="1570"/>
                  <a:pt x="27988" y="1570"/>
                </a:cubicBezTo>
                <a:cubicBezTo>
                  <a:pt x="27988" y="1204"/>
                  <a:pt x="27988" y="1204"/>
                  <a:pt x="27988" y="1204"/>
                </a:cubicBezTo>
                <a:cubicBezTo>
                  <a:pt x="27563" y="1204"/>
                  <a:pt x="27563" y="1204"/>
                  <a:pt x="27563" y="1204"/>
                </a:cubicBezTo>
                <a:lnTo>
                  <a:pt x="27563" y="1570"/>
                </a:lnTo>
                <a:moveTo>
                  <a:pt x="27657" y="1086"/>
                </a:moveTo>
                <a:lnTo>
                  <a:pt x="27657" y="1086"/>
                </a:lnTo>
                <a:cubicBezTo>
                  <a:pt x="27882" y="1086"/>
                  <a:pt x="27882" y="1086"/>
                  <a:pt x="27882" y="1086"/>
                </a:cubicBezTo>
                <a:cubicBezTo>
                  <a:pt x="28000" y="248"/>
                  <a:pt x="28000" y="248"/>
                  <a:pt x="28000" y="248"/>
                </a:cubicBezTo>
                <a:cubicBezTo>
                  <a:pt x="28000" y="59"/>
                  <a:pt x="28000" y="59"/>
                  <a:pt x="28000" y="59"/>
                </a:cubicBezTo>
                <a:cubicBezTo>
                  <a:pt x="27539" y="59"/>
                  <a:pt x="27539" y="59"/>
                  <a:pt x="27539" y="59"/>
                </a:cubicBezTo>
                <a:cubicBezTo>
                  <a:pt x="27539" y="248"/>
                  <a:pt x="27539" y="248"/>
                  <a:pt x="27539" y="248"/>
                </a:cubicBezTo>
                <a:lnTo>
                  <a:pt x="27657" y="1086"/>
                </a:lnTo>
                <a:moveTo>
                  <a:pt x="26889" y="1570"/>
                </a:moveTo>
                <a:lnTo>
                  <a:pt x="26889" y="1570"/>
                </a:lnTo>
                <a:cubicBezTo>
                  <a:pt x="27303" y="1570"/>
                  <a:pt x="27303" y="1570"/>
                  <a:pt x="27303" y="1570"/>
                </a:cubicBezTo>
                <a:cubicBezTo>
                  <a:pt x="27303" y="0"/>
                  <a:pt x="27303" y="0"/>
                  <a:pt x="27303" y="0"/>
                </a:cubicBezTo>
                <a:cubicBezTo>
                  <a:pt x="26889" y="0"/>
                  <a:pt x="26889" y="0"/>
                  <a:pt x="26889" y="0"/>
                </a:cubicBezTo>
                <a:lnTo>
                  <a:pt x="26889" y="1570"/>
                </a:lnTo>
                <a:moveTo>
                  <a:pt x="26239" y="1570"/>
                </a:moveTo>
                <a:lnTo>
                  <a:pt x="26239" y="1570"/>
                </a:lnTo>
                <a:cubicBezTo>
                  <a:pt x="26653" y="1570"/>
                  <a:pt x="26653" y="1570"/>
                  <a:pt x="26653" y="1570"/>
                </a:cubicBezTo>
                <a:cubicBezTo>
                  <a:pt x="26653" y="0"/>
                  <a:pt x="26653" y="0"/>
                  <a:pt x="26653" y="0"/>
                </a:cubicBezTo>
                <a:cubicBezTo>
                  <a:pt x="26239" y="0"/>
                  <a:pt x="26239" y="0"/>
                  <a:pt x="26239" y="0"/>
                </a:cubicBezTo>
                <a:lnTo>
                  <a:pt x="26239" y="1570"/>
                </a:lnTo>
                <a:moveTo>
                  <a:pt x="25270" y="898"/>
                </a:moveTo>
                <a:lnTo>
                  <a:pt x="25270" y="898"/>
                </a:lnTo>
                <a:cubicBezTo>
                  <a:pt x="25293" y="768"/>
                  <a:pt x="25364" y="685"/>
                  <a:pt x="25471" y="685"/>
                </a:cubicBezTo>
                <a:cubicBezTo>
                  <a:pt x="25589" y="685"/>
                  <a:pt x="25660" y="768"/>
                  <a:pt x="25672" y="898"/>
                </a:cubicBezTo>
                <a:lnTo>
                  <a:pt x="25270" y="898"/>
                </a:lnTo>
                <a:moveTo>
                  <a:pt x="25506" y="1606"/>
                </a:moveTo>
                <a:lnTo>
                  <a:pt x="25506" y="1606"/>
                </a:lnTo>
                <a:cubicBezTo>
                  <a:pt x="25743" y="1606"/>
                  <a:pt x="25908" y="1511"/>
                  <a:pt x="26014" y="1370"/>
                </a:cubicBezTo>
                <a:cubicBezTo>
                  <a:pt x="25790" y="1181"/>
                  <a:pt x="25790" y="1181"/>
                  <a:pt x="25790" y="1181"/>
                </a:cubicBezTo>
                <a:cubicBezTo>
                  <a:pt x="25707" y="1263"/>
                  <a:pt x="25624" y="1299"/>
                  <a:pt x="25530" y="1299"/>
                </a:cubicBezTo>
                <a:cubicBezTo>
                  <a:pt x="25400" y="1299"/>
                  <a:pt x="25305" y="1228"/>
                  <a:pt x="25282" y="1110"/>
                </a:cubicBezTo>
                <a:cubicBezTo>
                  <a:pt x="26062" y="1110"/>
                  <a:pt x="26062" y="1110"/>
                  <a:pt x="26062" y="1110"/>
                </a:cubicBezTo>
                <a:cubicBezTo>
                  <a:pt x="26062" y="1074"/>
                  <a:pt x="26062" y="1050"/>
                  <a:pt x="26062" y="1015"/>
                </a:cubicBezTo>
                <a:cubicBezTo>
                  <a:pt x="26062" y="673"/>
                  <a:pt x="25872" y="378"/>
                  <a:pt x="25471" y="378"/>
                </a:cubicBezTo>
                <a:cubicBezTo>
                  <a:pt x="25128" y="378"/>
                  <a:pt x="24880" y="650"/>
                  <a:pt x="24880" y="991"/>
                </a:cubicBezTo>
                <a:lnTo>
                  <a:pt x="24880" y="991"/>
                </a:lnTo>
                <a:cubicBezTo>
                  <a:pt x="24880" y="1358"/>
                  <a:pt x="25140" y="1606"/>
                  <a:pt x="25506" y="1606"/>
                </a:cubicBezTo>
                <a:moveTo>
                  <a:pt x="24029" y="1570"/>
                </a:moveTo>
                <a:lnTo>
                  <a:pt x="24029" y="1570"/>
                </a:lnTo>
                <a:cubicBezTo>
                  <a:pt x="24431" y="1570"/>
                  <a:pt x="24431" y="1570"/>
                  <a:pt x="24431" y="1570"/>
                </a:cubicBezTo>
                <a:cubicBezTo>
                  <a:pt x="24431" y="1216"/>
                  <a:pt x="24431" y="1216"/>
                  <a:pt x="24431" y="1216"/>
                </a:cubicBezTo>
                <a:cubicBezTo>
                  <a:pt x="24431" y="945"/>
                  <a:pt x="24561" y="815"/>
                  <a:pt x="24773" y="815"/>
                </a:cubicBezTo>
                <a:cubicBezTo>
                  <a:pt x="24809" y="815"/>
                  <a:pt x="24809" y="815"/>
                  <a:pt x="24809" y="815"/>
                </a:cubicBezTo>
                <a:cubicBezTo>
                  <a:pt x="24809" y="390"/>
                  <a:pt x="24809" y="390"/>
                  <a:pt x="24809" y="390"/>
                </a:cubicBezTo>
                <a:cubicBezTo>
                  <a:pt x="24608" y="378"/>
                  <a:pt x="24501" y="484"/>
                  <a:pt x="24431" y="638"/>
                </a:cubicBezTo>
                <a:cubicBezTo>
                  <a:pt x="24431" y="414"/>
                  <a:pt x="24431" y="414"/>
                  <a:pt x="24431" y="414"/>
                </a:cubicBezTo>
                <a:cubicBezTo>
                  <a:pt x="24029" y="414"/>
                  <a:pt x="24029" y="414"/>
                  <a:pt x="24029" y="414"/>
                </a:cubicBezTo>
                <a:lnTo>
                  <a:pt x="24029" y="1570"/>
                </a:lnTo>
                <a:moveTo>
                  <a:pt x="23201" y="1263"/>
                </a:moveTo>
                <a:lnTo>
                  <a:pt x="23201" y="1263"/>
                </a:lnTo>
                <a:cubicBezTo>
                  <a:pt x="23071" y="1263"/>
                  <a:pt x="22965" y="1145"/>
                  <a:pt x="22965" y="991"/>
                </a:cubicBezTo>
                <a:lnTo>
                  <a:pt x="22965" y="991"/>
                </a:lnTo>
                <a:cubicBezTo>
                  <a:pt x="22965" y="839"/>
                  <a:pt x="23071" y="721"/>
                  <a:pt x="23201" y="721"/>
                </a:cubicBezTo>
                <a:cubicBezTo>
                  <a:pt x="23343" y="721"/>
                  <a:pt x="23449" y="839"/>
                  <a:pt x="23449" y="991"/>
                </a:cubicBezTo>
                <a:lnTo>
                  <a:pt x="23449" y="991"/>
                </a:lnTo>
                <a:cubicBezTo>
                  <a:pt x="23449" y="1145"/>
                  <a:pt x="23343" y="1263"/>
                  <a:pt x="23201" y="1263"/>
                </a:cubicBezTo>
                <a:moveTo>
                  <a:pt x="22563" y="1925"/>
                </a:moveTo>
                <a:lnTo>
                  <a:pt x="22563" y="1925"/>
                </a:lnTo>
                <a:cubicBezTo>
                  <a:pt x="22977" y="1925"/>
                  <a:pt x="22977" y="1925"/>
                  <a:pt x="22977" y="1925"/>
                </a:cubicBezTo>
                <a:cubicBezTo>
                  <a:pt x="22977" y="1429"/>
                  <a:pt x="22977" y="1429"/>
                  <a:pt x="22977" y="1429"/>
                </a:cubicBezTo>
                <a:cubicBezTo>
                  <a:pt x="23048" y="1523"/>
                  <a:pt x="23154" y="1606"/>
                  <a:pt x="23331" y="1606"/>
                </a:cubicBezTo>
                <a:cubicBezTo>
                  <a:pt x="23603" y="1606"/>
                  <a:pt x="23852" y="1370"/>
                  <a:pt x="23852" y="991"/>
                </a:cubicBezTo>
                <a:cubicBezTo>
                  <a:pt x="23852" y="980"/>
                  <a:pt x="23852" y="980"/>
                  <a:pt x="23852" y="980"/>
                </a:cubicBezTo>
                <a:cubicBezTo>
                  <a:pt x="23852" y="614"/>
                  <a:pt x="23603" y="378"/>
                  <a:pt x="23331" y="378"/>
                </a:cubicBezTo>
                <a:cubicBezTo>
                  <a:pt x="23154" y="378"/>
                  <a:pt x="23060" y="461"/>
                  <a:pt x="22977" y="567"/>
                </a:cubicBezTo>
                <a:cubicBezTo>
                  <a:pt x="22977" y="414"/>
                  <a:pt x="22977" y="414"/>
                  <a:pt x="22977" y="414"/>
                </a:cubicBezTo>
                <a:cubicBezTo>
                  <a:pt x="22563" y="414"/>
                  <a:pt x="22563" y="414"/>
                  <a:pt x="22563" y="414"/>
                </a:cubicBezTo>
                <a:lnTo>
                  <a:pt x="22563" y="1925"/>
                </a:lnTo>
                <a:moveTo>
                  <a:pt x="21913" y="1606"/>
                </a:moveTo>
                <a:lnTo>
                  <a:pt x="21913" y="1606"/>
                </a:lnTo>
                <a:cubicBezTo>
                  <a:pt x="22208" y="1606"/>
                  <a:pt x="22398" y="1464"/>
                  <a:pt x="22398" y="1216"/>
                </a:cubicBezTo>
                <a:cubicBezTo>
                  <a:pt x="22398" y="1204"/>
                  <a:pt x="22398" y="1204"/>
                  <a:pt x="22398" y="1204"/>
                </a:cubicBezTo>
                <a:cubicBezTo>
                  <a:pt x="22398" y="980"/>
                  <a:pt x="22208" y="898"/>
                  <a:pt x="21984" y="839"/>
                </a:cubicBezTo>
                <a:cubicBezTo>
                  <a:pt x="21854" y="803"/>
                  <a:pt x="21795" y="780"/>
                  <a:pt x="21795" y="733"/>
                </a:cubicBezTo>
                <a:lnTo>
                  <a:pt x="21795" y="733"/>
                </a:lnTo>
                <a:cubicBezTo>
                  <a:pt x="21795" y="697"/>
                  <a:pt x="21819" y="673"/>
                  <a:pt x="21889" y="673"/>
                </a:cubicBezTo>
                <a:cubicBezTo>
                  <a:pt x="21984" y="673"/>
                  <a:pt x="22114" y="709"/>
                  <a:pt x="22232" y="780"/>
                </a:cubicBezTo>
                <a:cubicBezTo>
                  <a:pt x="22374" y="520"/>
                  <a:pt x="22374" y="520"/>
                  <a:pt x="22374" y="520"/>
                </a:cubicBezTo>
                <a:cubicBezTo>
                  <a:pt x="22244" y="437"/>
                  <a:pt x="22067" y="390"/>
                  <a:pt x="21889" y="390"/>
                </a:cubicBezTo>
                <a:cubicBezTo>
                  <a:pt x="21617" y="390"/>
                  <a:pt x="21416" y="520"/>
                  <a:pt x="21416" y="768"/>
                </a:cubicBezTo>
                <a:cubicBezTo>
                  <a:pt x="21416" y="780"/>
                  <a:pt x="21416" y="780"/>
                  <a:pt x="21416" y="780"/>
                </a:cubicBezTo>
                <a:cubicBezTo>
                  <a:pt x="21416" y="1015"/>
                  <a:pt x="21606" y="1086"/>
                  <a:pt x="21842" y="1145"/>
                </a:cubicBezTo>
                <a:cubicBezTo>
                  <a:pt x="21960" y="1181"/>
                  <a:pt x="22019" y="1204"/>
                  <a:pt x="22019" y="1252"/>
                </a:cubicBezTo>
                <a:lnTo>
                  <a:pt x="22019" y="1252"/>
                </a:lnTo>
                <a:cubicBezTo>
                  <a:pt x="22019" y="1287"/>
                  <a:pt x="21996" y="1311"/>
                  <a:pt x="21925" y="1311"/>
                </a:cubicBezTo>
                <a:cubicBezTo>
                  <a:pt x="21795" y="1311"/>
                  <a:pt x="21653" y="1263"/>
                  <a:pt x="21523" y="1181"/>
                </a:cubicBezTo>
                <a:cubicBezTo>
                  <a:pt x="21369" y="1429"/>
                  <a:pt x="21369" y="1429"/>
                  <a:pt x="21369" y="1429"/>
                </a:cubicBezTo>
                <a:cubicBezTo>
                  <a:pt x="21523" y="1547"/>
                  <a:pt x="21724" y="1606"/>
                  <a:pt x="21913" y="1606"/>
                </a:cubicBezTo>
                <a:moveTo>
                  <a:pt x="20495" y="898"/>
                </a:moveTo>
                <a:lnTo>
                  <a:pt x="20495" y="898"/>
                </a:lnTo>
                <a:cubicBezTo>
                  <a:pt x="20506" y="768"/>
                  <a:pt x="20590" y="685"/>
                  <a:pt x="20696" y="685"/>
                </a:cubicBezTo>
                <a:cubicBezTo>
                  <a:pt x="20803" y="685"/>
                  <a:pt x="20885" y="768"/>
                  <a:pt x="20896" y="898"/>
                </a:cubicBezTo>
                <a:lnTo>
                  <a:pt x="20495" y="898"/>
                </a:lnTo>
                <a:moveTo>
                  <a:pt x="20731" y="1606"/>
                </a:moveTo>
                <a:lnTo>
                  <a:pt x="20731" y="1606"/>
                </a:lnTo>
                <a:cubicBezTo>
                  <a:pt x="20955" y="1606"/>
                  <a:pt x="21121" y="1511"/>
                  <a:pt x="21239" y="1370"/>
                </a:cubicBezTo>
                <a:cubicBezTo>
                  <a:pt x="21003" y="1181"/>
                  <a:pt x="21003" y="1181"/>
                  <a:pt x="21003" y="1181"/>
                </a:cubicBezTo>
                <a:cubicBezTo>
                  <a:pt x="20920" y="1263"/>
                  <a:pt x="20849" y="1299"/>
                  <a:pt x="20743" y="1299"/>
                </a:cubicBezTo>
                <a:cubicBezTo>
                  <a:pt x="20624" y="1299"/>
                  <a:pt x="20530" y="1228"/>
                  <a:pt x="20495" y="1110"/>
                </a:cubicBezTo>
                <a:cubicBezTo>
                  <a:pt x="21275" y="1110"/>
                  <a:pt x="21275" y="1110"/>
                  <a:pt x="21275" y="1110"/>
                </a:cubicBezTo>
                <a:cubicBezTo>
                  <a:pt x="21275" y="1074"/>
                  <a:pt x="21275" y="1050"/>
                  <a:pt x="21275" y="1015"/>
                </a:cubicBezTo>
                <a:cubicBezTo>
                  <a:pt x="21275" y="673"/>
                  <a:pt x="21097" y="378"/>
                  <a:pt x="20696" y="378"/>
                </a:cubicBezTo>
                <a:cubicBezTo>
                  <a:pt x="20341" y="378"/>
                  <a:pt x="20104" y="650"/>
                  <a:pt x="20104" y="991"/>
                </a:cubicBezTo>
                <a:lnTo>
                  <a:pt x="20104" y="991"/>
                </a:lnTo>
                <a:cubicBezTo>
                  <a:pt x="20104" y="1358"/>
                  <a:pt x="20365" y="1606"/>
                  <a:pt x="20731" y="1606"/>
                </a:cubicBezTo>
                <a:moveTo>
                  <a:pt x="18911" y="1570"/>
                </a:moveTo>
                <a:lnTo>
                  <a:pt x="18911" y="1570"/>
                </a:lnTo>
                <a:cubicBezTo>
                  <a:pt x="19324" y="1570"/>
                  <a:pt x="19324" y="1570"/>
                  <a:pt x="19324" y="1570"/>
                </a:cubicBezTo>
                <a:cubicBezTo>
                  <a:pt x="19324" y="1299"/>
                  <a:pt x="19324" y="1299"/>
                  <a:pt x="19324" y="1299"/>
                </a:cubicBezTo>
                <a:cubicBezTo>
                  <a:pt x="19431" y="1181"/>
                  <a:pt x="19431" y="1181"/>
                  <a:pt x="19431" y="1181"/>
                </a:cubicBezTo>
                <a:cubicBezTo>
                  <a:pt x="19667" y="1570"/>
                  <a:pt x="19667" y="1570"/>
                  <a:pt x="19667" y="1570"/>
                </a:cubicBezTo>
                <a:cubicBezTo>
                  <a:pt x="20116" y="1570"/>
                  <a:pt x="20116" y="1570"/>
                  <a:pt x="20116" y="1570"/>
                </a:cubicBezTo>
                <a:cubicBezTo>
                  <a:pt x="19691" y="875"/>
                  <a:pt x="19691" y="875"/>
                  <a:pt x="19691" y="875"/>
                </a:cubicBezTo>
                <a:cubicBezTo>
                  <a:pt x="20104" y="414"/>
                  <a:pt x="20104" y="414"/>
                  <a:pt x="20104" y="414"/>
                </a:cubicBezTo>
                <a:cubicBezTo>
                  <a:pt x="19644" y="414"/>
                  <a:pt x="19644" y="414"/>
                  <a:pt x="19644" y="414"/>
                </a:cubicBezTo>
                <a:cubicBezTo>
                  <a:pt x="19324" y="803"/>
                  <a:pt x="19324" y="803"/>
                  <a:pt x="19324" y="803"/>
                </a:cubicBezTo>
                <a:cubicBezTo>
                  <a:pt x="19324" y="0"/>
                  <a:pt x="19324" y="0"/>
                  <a:pt x="19324" y="0"/>
                </a:cubicBezTo>
                <a:cubicBezTo>
                  <a:pt x="18911" y="0"/>
                  <a:pt x="18911" y="0"/>
                  <a:pt x="18911" y="0"/>
                </a:cubicBezTo>
                <a:lnTo>
                  <a:pt x="18911" y="1570"/>
                </a:lnTo>
                <a:moveTo>
                  <a:pt x="18260" y="1606"/>
                </a:moveTo>
                <a:lnTo>
                  <a:pt x="18260" y="1606"/>
                </a:lnTo>
                <a:cubicBezTo>
                  <a:pt x="18544" y="1606"/>
                  <a:pt x="18745" y="1464"/>
                  <a:pt x="18745" y="1216"/>
                </a:cubicBezTo>
                <a:cubicBezTo>
                  <a:pt x="18745" y="1204"/>
                  <a:pt x="18745" y="1204"/>
                  <a:pt x="18745" y="1204"/>
                </a:cubicBezTo>
                <a:cubicBezTo>
                  <a:pt x="18745" y="980"/>
                  <a:pt x="18556" y="898"/>
                  <a:pt x="18332" y="839"/>
                </a:cubicBezTo>
                <a:cubicBezTo>
                  <a:pt x="18201" y="803"/>
                  <a:pt x="18131" y="780"/>
                  <a:pt x="18131" y="733"/>
                </a:cubicBezTo>
                <a:lnTo>
                  <a:pt x="18131" y="733"/>
                </a:lnTo>
                <a:cubicBezTo>
                  <a:pt x="18131" y="697"/>
                  <a:pt x="18166" y="673"/>
                  <a:pt x="18237" y="673"/>
                </a:cubicBezTo>
                <a:cubicBezTo>
                  <a:pt x="18320" y="673"/>
                  <a:pt x="18462" y="709"/>
                  <a:pt x="18580" y="780"/>
                </a:cubicBezTo>
                <a:cubicBezTo>
                  <a:pt x="18722" y="520"/>
                  <a:pt x="18722" y="520"/>
                  <a:pt x="18722" y="520"/>
                </a:cubicBezTo>
                <a:cubicBezTo>
                  <a:pt x="18580" y="437"/>
                  <a:pt x="18402" y="390"/>
                  <a:pt x="18237" y="390"/>
                </a:cubicBezTo>
                <a:cubicBezTo>
                  <a:pt x="17965" y="390"/>
                  <a:pt x="17764" y="520"/>
                  <a:pt x="17764" y="768"/>
                </a:cubicBezTo>
                <a:cubicBezTo>
                  <a:pt x="17764" y="780"/>
                  <a:pt x="17764" y="780"/>
                  <a:pt x="17764" y="780"/>
                </a:cubicBezTo>
                <a:cubicBezTo>
                  <a:pt x="17764" y="1015"/>
                  <a:pt x="17953" y="1086"/>
                  <a:pt x="18178" y="1145"/>
                </a:cubicBezTo>
                <a:cubicBezTo>
                  <a:pt x="18308" y="1181"/>
                  <a:pt x="18367" y="1204"/>
                  <a:pt x="18367" y="1252"/>
                </a:cubicBezTo>
                <a:lnTo>
                  <a:pt x="18367" y="1252"/>
                </a:lnTo>
                <a:cubicBezTo>
                  <a:pt x="18367" y="1287"/>
                  <a:pt x="18332" y="1311"/>
                  <a:pt x="18260" y="1311"/>
                </a:cubicBezTo>
                <a:cubicBezTo>
                  <a:pt x="18142" y="1311"/>
                  <a:pt x="18001" y="1263"/>
                  <a:pt x="17859" y="1181"/>
                </a:cubicBezTo>
                <a:cubicBezTo>
                  <a:pt x="17705" y="1429"/>
                  <a:pt x="17705" y="1429"/>
                  <a:pt x="17705" y="1429"/>
                </a:cubicBezTo>
                <a:cubicBezTo>
                  <a:pt x="17871" y="1547"/>
                  <a:pt x="18071" y="1606"/>
                  <a:pt x="18260" y="1606"/>
                </a:cubicBezTo>
                <a:moveTo>
                  <a:pt x="17161" y="1570"/>
                </a:moveTo>
                <a:lnTo>
                  <a:pt x="17161" y="1570"/>
                </a:lnTo>
                <a:cubicBezTo>
                  <a:pt x="17575" y="1570"/>
                  <a:pt x="17575" y="1570"/>
                  <a:pt x="17575" y="1570"/>
                </a:cubicBezTo>
                <a:cubicBezTo>
                  <a:pt x="17575" y="414"/>
                  <a:pt x="17575" y="414"/>
                  <a:pt x="17575" y="414"/>
                </a:cubicBezTo>
                <a:cubicBezTo>
                  <a:pt x="17161" y="414"/>
                  <a:pt x="17161" y="414"/>
                  <a:pt x="17161" y="414"/>
                </a:cubicBezTo>
                <a:lnTo>
                  <a:pt x="17161" y="1570"/>
                </a:lnTo>
                <a:moveTo>
                  <a:pt x="17150" y="307"/>
                </a:moveTo>
                <a:lnTo>
                  <a:pt x="17150" y="307"/>
                </a:lnTo>
                <a:cubicBezTo>
                  <a:pt x="17575" y="307"/>
                  <a:pt x="17575" y="307"/>
                  <a:pt x="17575" y="307"/>
                </a:cubicBezTo>
                <a:cubicBezTo>
                  <a:pt x="17575" y="0"/>
                  <a:pt x="17575" y="0"/>
                  <a:pt x="17575" y="0"/>
                </a:cubicBezTo>
                <a:cubicBezTo>
                  <a:pt x="17150" y="0"/>
                  <a:pt x="17150" y="0"/>
                  <a:pt x="17150" y="0"/>
                </a:cubicBezTo>
                <a:lnTo>
                  <a:pt x="17150" y="307"/>
                </a:lnTo>
                <a:moveTo>
                  <a:pt x="15779" y="1570"/>
                </a:moveTo>
                <a:lnTo>
                  <a:pt x="15779" y="1570"/>
                </a:lnTo>
                <a:cubicBezTo>
                  <a:pt x="16192" y="1570"/>
                  <a:pt x="16192" y="1570"/>
                  <a:pt x="16192" y="1570"/>
                </a:cubicBezTo>
                <a:cubicBezTo>
                  <a:pt x="16192" y="1039"/>
                  <a:pt x="16192" y="1039"/>
                  <a:pt x="16192" y="1039"/>
                </a:cubicBezTo>
                <a:cubicBezTo>
                  <a:pt x="16913" y="1039"/>
                  <a:pt x="16913" y="1039"/>
                  <a:pt x="16913" y="1039"/>
                </a:cubicBezTo>
                <a:cubicBezTo>
                  <a:pt x="16913" y="685"/>
                  <a:pt x="16913" y="685"/>
                  <a:pt x="16913" y="685"/>
                </a:cubicBezTo>
                <a:cubicBezTo>
                  <a:pt x="16192" y="685"/>
                  <a:pt x="16192" y="685"/>
                  <a:pt x="16192" y="685"/>
                </a:cubicBezTo>
                <a:cubicBezTo>
                  <a:pt x="16192" y="437"/>
                  <a:pt x="16192" y="437"/>
                  <a:pt x="16192" y="437"/>
                </a:cubicBezTo>
                <a:cubicBezTo>
                  <a:pt x="16984" y="437"/>
                  <a:pt x="16984" y="437"/>
                  <a:pt x="16984" y="437"/>
                </a:cubicBezTo>
                <a:cubicBezTo>
                  <a:pt x="16984" y="59"/>
                  <a:pt x="16984" y="59"/>
                  <a:pt x="16984" y="59"/>
                </a:cubicBezTo>
                <a:cubicBezTo>
                  <a:pt x="15779" y="59"/>
                  <a:pt x="15779" y="59"/>
                  <a:pt x="15779" y="59"/>
                </a:cubicBezTo>
                <a:lnTo>
                  <a:pt x="15779" y="1570"/>
                </a:lnTo>
                <a:moveTo>
                  <a:pt x="14667" y="1570"/>
                </a:moveTo>
                <a:lnTo>
                  <a:pt x="14667" y="1570"/>
                </a:lnTo>
                <a:cubicBezTo>
                  <a:pt x="14774" y="1570"/>
                  <a:pt x="14774" y="1570"/>
                  <a:pt x="14774" y="1570"/>
                </a:cubicBezTo>
                <a:cubicBezTo>
                  <a:pt x="14774" y="0"/>
                  <a:pt x="14774" y="0"/>
                  <a:pt x="14774" y="0"/>
                </a:cubicBezTo>
                <a:cubicBezTo>
                  <a:pt x="14667" y="0"/>
                  <a:pt x="14667" y="0"/>
                  <a:pt x="14667" y="0"/>
                </a:cubicBezTo>
                <a:lnTo>
                  <a:pt x="14667" y="1570"/>
                </a:lnTo>
                <a:moveTo>
                  <a:pt x="14135" y="1570"/>
                </a:moveTo>
                <a:lnTo>
                  <a:pt x="14135" y="1570"/>
                </a:lnTo>
                <a:cubicBezTo>
                  <a:pt x="14242" y="1570"/>
                  <a:pt x="14242" y="1570"/>
                  <a:pt x="14242" y="1570"/>
                </a:cubicBezTo>
                <a:cubicBezTo>
                  <a:pt x="14242" y="473"/>
                  <a:pt x="14242" y="473"/>
                  <a:pt x="14242" y="473"/>
                </a:cubicBezTo>
                <a:cubicBezTo>
                  <a:pt x="14135" y="473"/>
                  <a:pt x="14135" y="473"/>
                  <a:pt x="14135" y="473"/>
                </a:cubicBezTo>
                <a:lnTo>
                  <a:pt x="14135" y="1570"/>
                </a:lnTo>
                <a:moveTo>
                  <a:pt x="14124" y="189"/>
                </a:moveTo>
                <a:lnTo>
                  <a:pt x="14124" y="189"/>
                </a:lnTo>
                <a:cubicBezTo>
                  <a:pt x="14254" y="189"/>
                  <a:pt x="14254" y="189"/>
                  <a:pt x="14254" y="189"/>
                </a:cubicBezTo>
                <a:cubicBezTo>
                  <a:pt x="14254" y="47"/>
                  <a:pt x="14254" y="47"/>
                  <a:pt x="14254" y="47"/>
                </a:cubicBezTo>
                <a:cubicBezTo>
                  <a:pt x="14124" y="47"/>
                  <a:pt x="14124" y="47"/>
                  <a:pt x="14124" y="47"/>
                </a:cubicBezTo>
                <a:lnTo>
                  <a:pt x="14124" y="189"/>
                </a:lnTo>
                <a:moveTo>
                  <a:pt x="13628" y="1594"/>
                </a:moveTo>
                <a:lnTo>
                  <a:pt x="13628" y="1594"/>
                </a:lnTo>
                <a:cubicBezTo>
                  <a:pt x="13688" y="1594"/>
                  <a:pt x="13747" y="1582"/>
                  <a:pt x="13806" y="1559"/>
                </a:cubicBezTo>
                <a:cubicBezTo>
                  <a:pt x="13806" y="1452"/>
                  <a:pt x="13806" y="1452"/>
                  <a:pt x="13806" y="1452"/>
                </a:cubicBezTo>
                <a:cubicBezTo>
                  <a:pt x="13735" y="1488"/>
                  <a:pt x="13699" y="1500"/>
                  <a:pt x="13640" y="1500"/>
                </a:cubicBezTo>
                <a:cubicBezTo>
                  <a:pt x="13510" y="1500"/>
                  <a:pt x="13416" y="1441"/>
                  <a:pt x="13416" y="1287"/>
                </a:cubicBezTo>
                <a:cubicBezTo>
                  <a:pt x="13416" y="567"/>
                  <a:pt x="13416" y="567"/>
                  <a:pt x="13416" y="567"/>
                </a:cubicBezTo>
                <a:cubicBezTo>
                  <a:pt x="13806" y="567"/>
                  <a:pt x="13806" y="567"/>
                  <a:pt x="13806" y="567"/>
                </a:cubicBezTo>
                <a:cubicBezTo>
                  <a:pt x="13806" y="473"/>
                  <a:pt x="13806" y="473"/>
                  <a:pt x="13806" y="473"/>
                </a:cubicBezTo>
                <a:cubicBezTo>
                  <a:pt x="13416" y="473"/>
                  <a:pt x="13416" y="473"/>
                  <a:pt x="13416" y="473"/>
                </a:cubicBezTo>
                <a:cubicBezTo>
                  <a:pt x="13416" y="118"/>
                  <a:pt x="13416" y="118"/>
                  <a:pt x="13416" y="118"/>
                </a:cubicBezTo>
                <a:cubicBezTo>
                  <a:pt x="13309" y="118"/>
                  <a:pt x="13309" y="118"/>
                  <a:pt x="13309" y="118"/>
                </a:cubicBezTo>
                <a:cubicBezTo>
                  <a:pt x="13309" y="473"/>
                  <a:pt x="13309" y="473"/>
                  <a:pt x="13309" y="473"/>
                </a:cubicBezTo>
                <a:cubicBezTo>
                  <a:pt x="13155" y="473"/>
                  <a:pt x="13155" y="473"/>
                  <a:pt x="13155" y="473"/>
                </a:cubicBezTo>
                <a:cubicBezTo>
                  <a:pt x="13155" y="567"/>
                  <a:pt x="13155" y="567"/>
                  <a:pt x="13155" y="567"/>
                </a:cubicBezTo>
                <a:cubicBezTo>
                  <a:pt x="13309" y="567"/>
                  <a:pt x="13309" y="567"/>
                  <a:pt x="13309" y="567"/>
                </a:cubicBezTo>
                <a:cubicBezTo>
                  <a:pt x="13309" y="1287"/>
                  <a:pt x="13309" y="1287"/>
                  <a:pt x="13309" y="1287"/>
                </a:cubicBezTo>
                <a:cubicBezTo>
                  <a:pt x="13309" y="1500"/>
                  <a:pt x="13451" y="1594"/>
                  <a:pt x="13628" y="1594"/>
                </a:cubicBezTo>
                <a:moveTo>
                  <a:pt x="11288" y="1570"/>
                </a:moveTo>
                <a:lnTo>
                  <a:pt x="11288" y="1570"/>
                </a:lnTo>
                <a:cubicBezTo>
                  <a:pt x="11394" y="1570"/>
                  <a:pt x="11394" y="1570"/>
                  <a:pt x="11394" y="1570"/>
                </a:cubicBezTo>
                <a:cubicBezTo>
                  <a:pt x="11394" y="934"/>
                  <a:pt x="11394" y="934"/>
                  <a:pt x="11394" y="934"/>
                </a:cubicBezTo>
                <a:cubicBezTo>
                  <a:pt x="11394" y="709"/>
                  <a:pt x="11560" y="544"/>
                  <a:pt x="11773" y="544"/>
                </a:cubicBezTo>
                <a:cubicBezTo>
                  <a:pt x="11997" y="544"/>
                  <a:pt x="12115" y="697"/>
                  <a:pt x="12115" y="921"/>
                </a:cubicBezTo>
                <a:cubicBezTo>
                  <a:pt x="12115" y="1570"/>
                  <a:pt x="12115" y="1570"/>
                  <a:pt x="12115" y="1570"/>
                </a:cubicBezTo>
                <a:cubicBezTo>
                  <a:pt x="12222" y="1570"/>
                  <a:pt x="12222" y="1570"/>
                  <a:pt x="12222" y="1570"/>
                </a:cubicBezTo>
                <a:cubicBezTo>
                  <a:pt x="12222" y="898"/>
                  <a:pt x="12222" y="898"/>
                  <a:pt x="12222" y="898"/>
                </a:cubicBezTo>
                <a:cubicBezTo>
                  <a:pt x="12222" y="638"/>
                  <a:pt x="12068" y="449"/>
                  <a:pt x="11784" y="449"/>
                </a:cubicBezTo>
                <a:cubicBezTo>
                  <a:pt x="11583" y="449"/>
                  <a:pt x="11465" y="555"/>
                  <a:pt x="11394" y="685"/>
                </a:cubicBezTo>
                <a:cubicBezTo>
                  <a:pt x="11394" y="473"/>
                  <a:pt x="11394" y="473"/>
                  <a:pt x="11394" y="473"/>
                </a:cubicBezTo>
                <a:cubicBezTo>
                  <a:pt x="11288" y="473"/>
                  <a:pt x="11288" y="473"/>
                  <a:pt x="11288" y="473"/>
                </a:cubicBezTo>
                <a:lnTo>
                  <a:pt x="11288" y="1570"/>
                </a:lnTo>
                <a:moveTo>
                  <a:pt x="10059" y="968"/>
                </a:moveTo>
                <a:lnTo>
                  <a:pt x="10059" y="968"/>
                </a:lnTo>
                <a:cubicBezTo>
                  <a:pt x="10082" y="733"/>
                  <a:pt x="10248" y="544"/>
                  <a:pt x="10460" y="544"/>
                </a:cubicBezTo>
                <a:cubicBezTo>
                  <a:pt x="10721" y="544"/>
                  <a:pt x="10839" y="756"/>
                  <a:pt x="10862" y="968"/>
                </a:cubicBezTo>
                <a:lnTo>
                  <a:pt x="10059" y="968"/>
                </a:lnTo>
                <a:moveTo>
                  <a:pt x="10484" y="1606"/>
                </a:moveTo>
                <a:lnTo>
                  <a:pt x="10484" y="1606"/>
                </a:lnTo>
                <a:cubicBezTo>
                  <a:pt x="10697" y="1606"/>
                  <a:pt x="10827" y="1511"/>
                  <a:pt x="10945" y="1393"/>
                </a:cubicBezTo>
                <a:cubicBezTo>
                  <a:pt x="10862" y="1334"/>
                  <a:pt x="10862" y="1334"/>
                  <a:pt x="10862" y="1334"/>
                </a:cubicBezTo>
                <a:cubicBezTo>
                  <a:pt x="10780" y="1429"/>
                  <a:pt x="10662" y="1500"/>
                  <a:pt x="10496" y="1500"/>
                </a:cubicBezTo>
                <a:cubicBezTo>
                  <a:pt x="10271" y="1500"/>
                  <a:pt x="10082" y="1346"/>
                  <a:pt x="10059" y="1063"/>
                </a:cubicBezTo>
                <a:cubicBezTo>
                  <a:pt x="10969" y="1063"/>
                  <a:pt x="10969" y="1063"/>
                  <a:pt x="10969" y="1063"/>
                </a:cubicBezTo>
                <a:cubicBezTo>
                  <a:pt x="10969" y="1050"/>
                  <a:pt x="10969" y="1039"/>
                  <a:pt x="10969" y="1027"/>
                </a:cubicBezTo>
                <a:cubicBezTo>
                  <a:pt x="10969" y="697"/>
                  <a:pt x="10780" y="449"/>
                  <a:pt x="10473" y="449"/>
                </a:cubicBezTo>
                <a:cubicBezTo>
                  <a:pt x="10165" y="449"/>
                  <a:pt x="9940" y="709"/>
                  <a:pt x="9940" y="1027"/>
                </a:cubicBezTo>
                <a:lnTo>
                  <a:pt x="9940" y="1027"/>
                </a:lnTo>
                <a:cubicBezTo>
                  <a:pt x="9940" y="1370"/>
                  <a:pt x="10201" y="1606"/>
                  <a:pt x="10484" y="1606"/>
                </a:cubicBezTo>
                <a:moveTo>
                  <a:pt x="7967" y="1570"/>
                </a:moveTo>
                <a:lnTo>
                  <a:pt x="7967" y="1570"/>
                </a:lnTo>
                <a:cubicBezTo>
                  <a:pt x="8073" y="1570"/>
                  <a:pt x="8073" y="1570"/>
                  <a:pt x="8073" y="1570"/>
                </a:cubicBezTo>
                <a:cubicBezTo>
                  <a:pt x="8073" y="945"/>
                  <a:pt x="8073" y="945"/>
                  <a:pt x="8073" y="945"/>
                </a:cubicBezTo>
                <a:cubicBezTo>
                  <a:pt x="8073" y="721"/>
                  <a:pt x="8227" y="544"/>
                  <a:pt x="8427" y="544"/>
                </a:cubicBezTo>
                <a:cubicBezTo>
                  <a:pt x="8617" y="544"/>
                  <a:pt x="8747" y="685"/>
                  <a:pt x="8747" y="910"/>
                </a:cubicBezTo>
                <a:cubicBezTo>
                  <a:pt x="8747" y="1570"/>
                  <a:pt x="8747" y="1570"/>
                  <a:pt x="8747" y="1570"/>
                </a:cubicBezTo>
                <a:cubicBezTo>
                  <a:pt x="8853" y="1570"/>
                  <a:pt x="8853" y="1570"/>
                  <a:pt x="8853" y="1570"/>
                </a:cubicBezTo>
                <a:cubicBezTo>
                  <a:pt x="8853" y="934"/>
                  <a:pt x="8853" y="934"/>
                  <a:pt x="8853" y="934"/>
                </a:cubicBezTo>
                <a:cubicBezTo>
                  <a:pt x="8853" y="685"/>
                  <a:pt x="9019" y="544"/>
                  <a:pt x="9196" y="544"/>
                </a:cubicBezTo>
                <a:cubicBezTo>
                  <a:pt x="9409" y="544"/>
                  <a:pt x="9527" y="685"/>
                  <a:pt x="9527" y="921"/>
                </a:cubicBezTo>
                <a:cubicBezTo>
                  <a:pt x="9527" y="1570"/>
                  <a:pt x="9527" y="1570"/>
                  <a:pt x="9527" y="1570"/>
                </a:cubicBezTo>
                <a:cubicBezTo>
                  <a:pt x="9633" y="1570"/>
                  <a:pt x="9633" y="1570"/>
                  <a:pt x="9633" y="1570"/>
                </a:cubicBezTo>
                <a:cubicBezTo>
                  <a:pt x="9633" y="910"/>
                  <a:pt x="9633" y="910"/>
                  <a:pt x="9633" y="910"/>
                </a:cubicBezTo>
                <a:cubicBezTo>
                  <a:pt x="9633" y="638"/>
                  <a:pt x="9468" y="449"/>
                  <a:pt x="9208" y="449"/>
                </a:cubicBezTo>
                <a:cubicBezTo>
                  <a:pt x="9006" y="449"/>
                  <a:pt x="8888" y="567"/>
                  <a:pt x="8806" y="685"/>
                </a:cubicBezTo>
                <a:cubicBezTo>
                  <a:pt x="8747" y="555"/>
                  <a:pt x="8629" y="449"/>
                  <a:pt x="8440" y="449"/>
                </a:cubicBezTo>
                <a:cubicBezTo>
                  <a:pt x="8238" y="449"/>
                  <a:pt x="8144" y="555"/>
                  <a:pt x="8073" y="673"/>
                </a:cubicBezTo>
                <a:cubicBezTo>
                  <a:pt x="8073" y="473"/>
                  <a:pt x="8073" y="473"/>
                  <a:pt x="8073" y="473"/>
                </a:cubicBezTo>
                <a:cubicBezTo>
                  <a:pt x="7967" y="473"/>
                  <a:pt x="7967" y="473"/>
                  <a:pt x="7967" y="473"/>
                </a:cubicBezTo>
                <a:lnTo>
                  <a:pt x="7967" y="1570"/>
                </a:lnTo>
                <a:moveTo>
                  <a:pt x="5910" y="1570"/>
                </a:moveTo>
                <a:lnTo>
                  <a:pt x="5910" y="1570"/>
                </a:lnTo>
                <a:cubicBezTo>
                  <a:pt x="6016" y="1570"/>
                  <a:pt x="6016" y="1570"/>
                  <a:pt x="6016" y="1570"/>
                </a:cubicBezTo>
                <a:cubicBezTo>
                  <a:pt x="6016" y="945"/>
                  <a:pt x="6016" y="945"/>
                  <a:pt x="6016" y="945"/>
                </a:cubicBezTo>
                <a:cubicBezTo>
                  <a:pt x="6016" y="721"/>
                  <a:pt x="6170" y="544"/>
                  <a:pt x="6371" y="544"/>
                </a:cubicBezTo>
                <a:cubicBezTo>
                  <a:pt x="6572" y="544"/>
                  <a:pt x="6690" y="685"/>
                  <a:pt x="6690" y="910"/>
                </a:cubicBezTo>
                <a:cubicBezTo>
                  <a:pt x="6690" y="1570"/>
                  <a:pt x="6690" y="1570"/>
                  <a:pt x="6690" y="1570"/>
                </a:cubicBezTo>
                <a:cubicBezTo>
                  <a:pt x="6796" y="1570"/>
                  <a:pt x="6796" y="1570"/>
                  <a:pt x="6796" y="1570"/>
                </a:cubicBezTo>
                <a:cubicBezTo>
                  <a:pt x="6796" y="934"/>
                  <a:pt x="6796" y="934"/>
                  <a:pt x="6796" y="934"/>
                </a:cubicBezTo>
                <a:cubicBezTo>
                  <a:pt x="6796" y="685"/>
                  <a:pt x="6962" y="544"/>
                  <a:pt x="7151" y="544"/>
                </a:cubicBezTo>
                <a:cubicBezTo>
                  <a:pt x="7352" y="544"/>
                  <a:pt x="7470" y="685"/>
                  <a:pt x="7470" y="921"/>
                </a:cubicBezTo>
                <a:cubicBezTo>
                  <a:pt x="7470" y="1570"/>
                  <a:pt x="7470" y="1570"/>
                  <a:pt x="7470" y="1570"/>
                </a:cubicBezTo>
                <a:cubicBezTo>
                  <a:pt x="7576" y="1570"/>
                  <a:pt x="7576" y="1570"/>
                  <a:pt x="7576" y="1570"/>
                </a:cubicBezTo>
                <a:cubicBezTo>
                  <a:pt x="7576" y="910"/>
                  <a:pt x="7576" y="910"/>
                  <a:pt x="7576" y="910"/>
                </a:cubicBezTo>
                <a:cubicBezTo>
                  <a:pt x="7576" y="638"/>
                  <a:pt x="7411" y="449"/>
                  <a:pt x="7151" y="449"/>
                </a:cubicBezTo>
                <a:cubicBezTo>
                  <a:pt x="6950" y="449"/>
                  <a:pt x="6832" y="567"/>
                  <a:pt x="6761" y="685"/>
                </a:cubicBezTo>
                <a:cubicBezTo>
                  <a:pt x="6702" y="555"/>
                  <a:pt x="6584" y="449"/>
                  <a:pt x="6383" y="449"/>
                </a:cubicBezTo>
                <a:cubicBezTo>
                  <a:pt x="6194" y="449"/>
                  <a:pt x="6087" y="555"/>
                  <a:pt x="6016" y="673"/>
                </a:cubicBezTo>
                <a:cubicBezTo>
                  <a:pt x="6016" y="473"/>
                  <a:pt x="6016" y="473"/>
                  <a:pt x="6016" y="473"/>
                </a:cubicBezTo>
                <a:cubicBezTo>
                  <a:pt x="5910" y="473"/>
                  <a:pt x="5910" y="473"/>
                  <a:pt x="5910" y="473"/>
                </a:cubicBezTo>
                <a:lnTo>
                  <a:pt x="5910" y="1570"/>
                </a:lnTo>
                <a:moveTo>
                  <a:pt x="5023" y="1500"/>
                </a:moveTo>
                <a:lnTo>
                  <a:pt x="5023" y="1500"/>
                </a:lnTo>
                <a:cubicBezTo>
                  <a:pt x="4763" y="1500"/>
                  <a:pt x="4574" y="1287"/>
                  <a:pt x="4574" y="1027"/>
                </a:cubicBezTo>
                <a:cubicBezTo>
                  <a:pt x="4574" y="1015"/>
                  <a:pt x="4574" y="1015"/>
                  <a:pt x="4574" y="1015"/>
                </a:cubicBezTo>
                <a:cubicBezTo>
                  <a:pt x="4574" y="756"/>
                  <a:pt x="4752" y="544"/>
                  <a:pt x="5023" y="544"/>
                </a:cubicBezTo>
                <a:cubicBezTo>
                  <a:pt x="5272" y="544"/>
                  <a:pt x="5473" y="756"/>
                  <a:pt x="5473" y="1027"/>
                </a:cubicBezTo>
                <a:lnTo>
                  <a:pt x="5473" y="1027"/>
                </a:lnTo>
                <a:cubicBezTo>
                  <a:pt x="5473" y="1287"/>
                  <a:pt x="5284" y="1500"/>
                  <a:pt x="5023" y="1500"/>
                </a:cubicBezTo>
                <a:moveTo>
                  <a:pt x="5023" y="1606"/>
                </a:moveTo>
                <a:lnTo>
                  <a:pt x="5023" y="1606"/>
                </a:lnTo>
                <a:cubicBezTo>
                  <a:pt x="5343" y="1606"/>
                  <a:pt x="5591" y="1334"/>
                  <a:pt x="5591" y="1027"/>
                </a:cubicBezTo>
                <a:cubicBezTo>
                  <a:pt x="5591" y="1015"/>
                  <a:pt x="5591" y="1015"/>
                  <a:pt x="5591" y="1015"/>
                </a:cubicBezTo>
                <a:cubicBezTo>
                  <a:pt x="5591" y="709"/>
                  <a:pt x="5354" y="449"/>
                  <a:pt x="5023" y="449"/>
                </a:cubicBezTo>
                <a:cubicBezTo>
                  <a:pt x="4692" y="449"/>
                  <a:pt x="4456" y="721"/>
                  <a:pt x="4456" y="1027"/>
                </a:cubicBezTo>
                <a:lnTo>
                  <a:pt x="4456" y="1027"/>
                </a:lnTo>
                <a:cubicBezTo>
                  <a:pt x="4456" y="1334"/>
                  <a:pt x="4692" y="1606"/>
                  <a:pt x="5023" y="1606"/>
                </a:cubicBezTo>
                <a:moveTo>
                  <a:pt x="3369" y="1570"/>
                </a:moveTo>
                <a:lnTo>
                  <a:pt x="3369" y="1570"/>
                </a:lnTo>
                <a:cubicBezTo>
                  <a:pt x="3475" y="1570"/>
                  <a:pt x="3475" y="1570"/>
                  <a:pt x="3475" y="1570"/>
                </a:cubicBezTo>
                <a:cubicBezTo>
                  <a:pt x="3475" y="1311"/>
                  <a:pt x="3475" y="1311"/>
                  <a:pt x="3475" y="1311"/>
                </a:cubicBezTo>
                <a:cubicBezTo>
                  <a:pt x="3747" y="1039"/>
                  <a:pt x="3747" y="1039"/>
                  <a:pt x="3747" y="1039"/>
                </a:cubicBezTo>
                <a:cubicBezTo>
                  <a:pt x="4184" y="1570"/>
                  <a:pt x="4184" y="1570"/>
                  <a:pt x="4184" y="1570"/>
                </a:cubicBezTo>
                <a:cubicBezTo>
                  <a:pt x="4314" y="1570"/>
                  <a:pt x="4314" y="1570"/>
                  <a:pt x="4314" y="1570"/>
                </a:cubicBezTo>
                <a:cubicBezTo>
                  <a:pt x="3818" y="957"/>
                  <a:pt x="3818" y="957"/>
                  <a:pt x="3818" y="957"/>
                </a:cubicBezTo>
                <a:cubicBezTo>
                  <a:pt x="4302" y="473"/>
                  <a:pt x="4302" y="473"/>
                  <a:pt x="4302" y="473"/>
                </a:cubicBezTo>
                <a:cubicBezTo>
                  <a:pt x="4161" y="473"/>
                  <a:pt x="4161" y="473"/>
                  <a:pt x="4161" y="473"/>
                </a:cubicBezTo>
                <a:cubicBezTo>
                  <a:pt x="3475" y="1181"/>
                  <a:pt x="3475" y="1181"/>
                  <a:pt x="3475" y="1181"/>
                </a:cubicBezTo>
                <a:cubicBezTo>
                  <a:pt x="3475" y="0"/>
                  <a:pt x="3475" y="0"/>
                  <a:pt x="3475" y="0"/>
                </a:cubicBezTo>
                <a:cubicBezTo>
                  <a:pt x="3369" y="0"/>
                  <a:pt x="3369" y="0"/>
                  <a:pt x="3369" y="0"/>
                </a:cubicBezTo>
                <a:lnTo>
                  <a:pt x="3369" y="1570"/>
                </a:lnTo>
                <a:moveTo>
                  <a:pt x="2848" y="1570"/>
                </a:moveTo>
                <a:lnTo>
                  <a:pt x="2848" y="1570"/>
                </a:lnTo>
                <a:cubicBezTo>
                  <a:pt x="2955" y="1570"/>
                  <a:pt x="2955" y="1570"/>
                  <a:pt x="2955" y="1570"/>
                </a:cubicBezTo>
                <a:cubicBezTo>
                  <a:pt x="2955" y="0"/>
                  <a:pt x="2955" y="0"/>
                  <a:pt x="2955" y="0"/>
                </a:cubicBezTo>
                <a:cubicBezTo>
                  <a:pt x="2848" y="0"/>
                  <a:pt x="2848" y="0"/>
                  <a:pt x="2848" y="0"/>
                </a:cubicBezTo>
                <a:lnTo>
                  <a:pt x="2848" y="1570"/>
                </a:lnTo>
                <a:moveTo>
                  <a:pt x="1607" y="968"/>
                </a:moveTo>
                <a:lnTo>
                  <a:pt x="1607" y="968"/>
                </a:lnTo>
                <a:cubicBezTo>
                  <a:pt x="1631" y="733"/>
                  <a:pt x="1797" y="544"/>
                  <a:pt x="2021" y="544"/>
                </a:cubicBezTo>
                <a:cubicBezTo>
                  <a:pt x="2269" y="544"/>
                  <a:pt x="2400" y="756"/>
                  <a:pt x="2411" y="968"/>
                </a:cubicBezTo>
                <a:lnTo>
                  <a:pt x="1607" y="968"/>
                </a:lnTo>
                <a:moveTo>
                  <a:pt x="2045" y="1606"/>
                </a:moveTo>
                <a:lnTo>
                  <a:pt x="2045" y="1606"/>
                </a:lnTo>
                <a:cubicBezTo>
                  <a:pt x="2246" y="1606"/>
                  <a:pt x="2388" y="1511"/>
                  <a:pt x="2494" y="1393"/>
                </a:cubicBezTo>
                <a:cubicBezTo>
                  <a:pt x="2423" y="1334"/>
                  <a:pt x="2423" y="1334"/>
                  <a:pt x="2423" y="1334"/>
                </a:cubicBezTo>
                <a:cubicBezTo>
                  <a:pt x="2328" y="1429"/>
                  <a:pt x="2210" y="1500"/>
                  <a:pt x="2045" y="1500"/>
                </a:cubicBezTo>
                <a:cubicBezTo>
                  <a:pt x="1832" y="1500"/>
                  <a:pt x="1631" y="1346"/>
                  <a:pt x="1607" y="1063"/>
                </a:cubicBezTo>
                <a:cubicBezTo>
                  <a:pt x="2530" y="1063"/>
                  <a:pt x="2530" y="1063"/>
                  <a:pt x="2530" y="1063"/>
                </a:cubicBezTo>
                <a:cubicBezTo>
                  <a:pt x="2530" y="1050"/>
                  <a:pt x="2530" y="1039"/>
                  <a:pt x="2530" y="1027"/>
                </a:cubicBezTo>
                <a:cubicBezTo>
                  <a:pt x="2530" y="697"/>
                  <a:pt x="2328" y="449"/>
                  <a:pt x="2021" y="449"/>
                </a:cubicBezTo>
                <a:cubicBezTo>
                  <a:pt x="1726" y="449"/>
                  <a:pt x="1501" y="709"/>
                  <a:pt x="1501" y="1027"/>
                </a:cubicBezTo>
                <a:lnTo>
                  <a:pt x="1501" y="1027"/>
                </a:lnTo>
                <a:cubicBezTo>
                  <a:pt x="1501" y="1370"/>
                  <a:pt x="1749" y="1606"/>
                  <a:pt x="2045" y="1606"/>
                </a:cubicBezTo>
                <a:moveTo>
                  <a:pt x="662" y="1582"/>
                </a:moveTo>
                <a:lnTo>
                  <a:pt x="662" y="1582"/>
                </a:lnTo>
                <a:cubicBezTo>
                  <a:pt x="768" y="1582"/>
                  <a:pt x="768" y="1582"/>
                  <a:pt x="768" y="1582"/>
                </a:cubicBezTo>
                <a:cubicBezTo>
                  <a:pt x="1430" y="59"/>
                  <a:pt x="1430" y="59"/>
                  <a:pt x="1430" y="59"/>
                </a:cubicBezTo>
                <a:cubicBezTo>
                  <a:pt x="1312" y="59"/>
                  <a:pt x="1312" y="59"/>
                  <a:pt x="1312" y="59"/>
                </a:cubicBezTo>
                <a:cubicBezTo>
                  <a:pt x="721" y="1452"/>
                  <a:pt x="721" y="1452"/>
                  <a:pt x="721" y="1452"/>
                </a:cubicBezTo>
                <a:cubicBezTo>
                  <a:pt x="130" y="59"/>
                  <a:pt x="130" y="59"/>
                  <a:pt x="130" y="59"/>
                </a:cubicBezTo>
                <a:cubicBezTo>
                  <a:pt x="0" y="59"/>
                  <a:pt x="0" y="59"/>
                  <a:pt x="0" y="59"/>
                </a:cubicBezTo>
                <a:lnTo>
                  <a:pt x="662" y="1582"/>
                </a:lnTo>
              </a:path>
            </a:pathLst>
          </a:custGeom>
          <a:solidFill>
            <a:srgbClr val="FFFFFF"/>
          </a:solidFill>
          <a:ln>
            <a:noFill/>
          </a:ln>
        </p:spPr>
      </p:sp>
      <p:sp>
        <p:nvSpPr>
          <p:cNvPr id="13" name="øyelokk">
            <a:extLst>
              <a:ext uri="{FF2B5EF4-FFF2-40B4-BE49-F238E27FC236}">
                <a16:creationId xmlns:a16="http://schemas.microsoft.com/office/drawing/2014/main" id="{029E7229-F7D7-554F-A989-28A41E5B329B}"/>
              </a:ext>
            </a:extLst>
          </p:cNvPr>
          <p:cNvSpPr/>
          <p:nvPr userDrawn="1"/>
        </p:nvSpPr>
        <p:spPr>
          <a:xfrm>
            <a:off x="10052756" y="1485824"/>
            <a:ext cx="219493" cy="21949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animasjon-start">
            <a:extLst>
              <a:ext uri="{FF2B5EF4-FFF2-40B4-BE49-F238E27FC236}">
                <a16:creationId xmlns:a16="http://schemas.microsoft.com/office/drawing/2014/main" id="{2BECB532-8CC8-D84E-A5BF-A2B41D0E1B25}"/>
              </a:ext>
            </a:extLst>
          </p:cNvPr>
          <p:cNvSpPr/>
          <p:nvPr userDrawn="1"/>
        </p:nvSpPr>
        <p:spPr>
          <a:xfrm>
            <a:off x="12054240" y="171435"/>
            <a:ext cx="741872" cy="379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254020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53" presetClass="entr" presetSubtype="16" fill="hold" nodeType="withEffect">
                                  <p:stCondLst>
                                    <p:cond delay="150"/>
                                  </p:stCondLst>
                                  <p:childTnLst>
                                    <p:set>
                                      <p:cBhvr>
                                        <p:cTn id="13" dur="1" fill="hold">
                                          <p:stCondLst>
                                            <p:cond delay="0"/>
                                          </p:stCondLst>
                                        </p:cTn>
                                        <p:tgtEl>
                                          <p:spTgt spid="7"/>
                                        </p:tgtEl>
                                        <p:attrNameLst>
                                          <p:attrName>style.visibility</p:attrName>
                                        </p:attrNameLst>
                                      </p:cBhvr>
                                      <p:to>
                                        <p:strVal val="visible"/>
                                      </p:to>
                                    </p:set>
                                    <p:anim calcmode="lin" valueType="num">
                                      <p:cBhvr>
                                        <p:cTn id="14" dur="400" fill="hold"/>
                                        <p:tgtEl>
                                          <p:spTgt spid="7"/>
                                        </p:tgtEl>
                                        <p:attrNameLst>
                                          <p:attrName>ppt_w</p:attrName>
                                        </p:attrNameLst>
                                      </p:cBhvr>
                                      <p:tavLst>
                                        <p:tav tm="0">
                                          <p:val>
                                            <p:fltVal val="0"/>
                                          </p:val>
                                        </p:tav>
                                        <p:tav tm="100000">
                                          <p:val>
                                            <p:strVal val="#ppt_w"/>
                                          </p:val>
                                        </p:tav>
                                      </p:tavLst>
                                    </p:anim>
                                    <p:anim calcmode="lin" valueType="num">
                                      <p:cBhvr>
                                        <p:cTn id="15" dur="400" fill="hold"/>
                                        <p:tgtEl>
                                          <p:spTgt spid="7"/>
                                        </p:tgtEl>
                                        <p:attrNameLst>
                                          <p:attrName>ppt_h</p:attrName>
                                        </p:attrNameLst>
                                      </p:cBhvr>
                                      <p:tavLst>
                                        <p:tav tm="0">
                                          <p:val>
                                            <p:fltVal val="0"/>
                                          </p:val>
                                        </p:tav>
                                        <p:tav tm="100000">
                                          <p:val>
                                            <p:strVal val="#ppt_h"/>
                                          </p:val>
                                        </p:tav>
                                      </p:tavLst>
                                    </p:anim>
                                    <p:animEffect transition="in" filter="fade">
                                      <p:cBhvr>
                                        <p:cTn id="16" dur="400"/>
                                        <p:tgtEl>
                                          <p:spTgt spid="7"/>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4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22" presetClass="entr" presetSubtype="8" fill="hold" nodeType="withEffect">
                                  <p:stCondLst>
                                    <p:cond delay="35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42" presetClass="entr" presetSubtype="0" fill="hold" nodeType="withEffect">
                                  <p:stCondLst>
                                    <p:cond delay="4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
                                        <p:tgtEl>
                                          <p:spTgt spid="12"/>
                                        </p:tgtEl>
                                      </p:cBhvr>
                                    </p:animEffect>
                                    <p:anim calcmode="lin" valueType="num">
                                      <p:cBhvr>
                                        <p:cTn id="29" dur="200" fill="hold"/>
                                        <p:tgtEl>
                                          <p:spTgt spid="12"/>
                                        </p:tgtEl>
                                        <p:attrNameLst>
                                          <p:attrName>ppt_x</p:attrName>
                                        </p:attrNameLst>
                                      </p:cBhvr>
                                      <p:tavLst>
                                        <p:tav tm="0">
                                          <p:val>
                                            <p:strVal val="#ppt_x"/>
                                          </p:val>
                                        </p:tav>
                                        <p:tav tm="100000">
                                          <p:val>
                                            <p:strVal val="#ppt_x"/>
                                          </p:val>
                                        </p:tav>
                                      </p:tavLst>
                                    </p:anim>
                                    <p:anim calcmode="lin" valueType="num">
                                      <p:cBhvr>
                                        <p:cTn id="30" dur="200" fill="hold"/>
                                        <p:tgtEl>
                                          <p:spTgt spid="12"/>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4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300"/>
                                        <p:tgtEl>
                                          <p:spTgt spid="8"/>
                                        </p:tgtEl>
                                      </p:cBhvr>
                                    </p:animEffect>
                                    <p:anim calcmode="lin" valueType="num">
                                      <p:cBhvr>
                                        <p:cTn id="34" dur="300" fill="hold"/>
                                        <p:tgtEl>
                                          <p:spTgt spid="8"/>
                                        </p:tgtEl>
                                        <p:attrNameLst>
                                          <p:attrName>ppt_x</p:attrName>
                                        </p:attrNameLst>
                                      </p:cBhvr>
                                      <p:tavLst>
                                        <p:tav tm="0">
                                          <p:val>
                                            <p:strVal val="#ppt_x"/>
                                          </p:val>
                                        </p:tav>
                                        <p:tav tm="100000">
                                          <p:val>
                                            <p:strVal val="#ppt_x"/>
                                          </p:val>
                                        </p:tav>
                                      </p:tavLst>
                                    </p:anim>
                                    <p:anim calcmode="lin" valueType="num">
                                      <p:cBhvr>
                                        <p:cTn id="35" dur="300" fill="hold"/>
                                        <p:tgtEl>
                                          <p:spTgt spid="8"/>
                                        </p:tgtEl>
                                        <p:attrNameLst>
                                          <p:attrName>ppt_y</p:attrName>
                                        </p:attrNameLst>
                                      </p:cBhvr>
                                      <p:tavLst>
                                        <p:tav tm="0">
                                          <p:val>
                                            <p:strVal val="#ppt_y-.1"/>
                                          </p:val>
                                        </p:tav>
                                        <p:tav tm="100000">
                                          <p:val>
                                            <p:strVal val="#ppt_y"/>
                                          </p:val>
                                        </p:tav>
                                      </p:tavLst>
                                    </p:anim>
                                  </p:childTnLst>
                                </p:cTn>
                              </p:par>
                              <p:par>
                                <p:cTn id="36" presetID="32" presetClass="emph" presetSubtype="0" fill="hold" nodeType="withEffect">
                                  <p:stCondLst>
                                    <p:cond delay="400"/>
                                  </p:stCondLst>
                                  <p:childTnLst>
                                    <p:animRot by="120000">
                                      <p:cBhvr>
                                        <p:cTn id="37" dur="50" fill="hold">
                                          <p:stCondLst>
                                            <p:cond delay="0"/>
                                          </p:stCondLst>
                                        </p:cTn>
                                        <p:tgtEl>
                                          <p:spTgt spid="12"/>
                                        </p:tgtEl>
                                        <p:attrNameLst>
                                          <p:attrName>r</p:attrName>
                                        </p:attrNameLst>
                                      </p:cBhvr>
                                    </p:animRot>
                                    <p:animRot by="-240000">
                                      <p:cBhvr>
                                        <p:cTn id="38" dur="100" fill="hold">
                                          <p:stCondLst>
                                            <p:cond delay="100"/>
                                          </p:stCondLst>
                                        </p:cTn>
                                        <p:tgtEl>
                                          <p:spTgt spid="12"/>
                                        </p:tgtEl>
                                        <p:attrNameLst>
                                          <p:attrName>r</p:attrName>
                                        </p:attrNameLst>
                                      </p:cBhvr>
                                    </p:animRot>
                                    <p:animRot by="240000">
                                      <p:cBhvr>
                                        <p:cTn id="39" dur="100" fill="hold">
                                          <p:stCondLst>
                                            <p:cond delay="200"/>
                                          </p:stCondLst>
                                        </p:cTn>
                                        <p:tgtEl>
                                          <p:spTgt spid="12"/>
                                        </p:tgtEl>
                                        <p:attrNameLst>
                                          <p:attrName>r</p:attrName>
                                        </p:attrNameLst>
                                      </p:cBhvr>
                                    </p:animRot>
                                    <p:animRot by="-240000">
                                      <p:cBhvr>
                                        <p:cTn id="40" dur="100" fill="hold">
                                          <p:stCondLst>
                                            <p:cond delay="300"/>
                                          </p:stCondLst>
                                        </p:cTn>
                                        <p:tgtEl>
                                          <p:spTgt spid="12"/>
                                        </p:tgtEl>
                                        <p:attrNameLst>
                                          <p:attrName>r</p:attrName>
                                        </p:attrNameLst>
                                      </p:cBhvr>
                                    </p:animRot>
                                    <p:animRot by="120000">
                                      <p:cBhvr>
                                        <p:cTn id="41" dur="100" fill="hold">
                                          <p:stCondLst>
                                            <p:cond delay="400"/>
                                          </p:stCondLst>
                                        </p:cTn>
                                        <p:tgtEl>
                                          <p:spTgt spid="12"/>
                                        </p:tgtEl>
                                        <p:attrNameLst>
                                          <p:attrName>r</p:attrName>
                                        </p:attrNameLst>
                                      </p:cBhvr>
                                    </p:animRot>
                                  </p:childTnLst>
                                </p:cTn>
                              </p:par>
                              <p:par>
                                <p:cTn id="42" presetID="32" presetClass="emph" presetSubtype="0" fill="hold" nodeType="withEffect">
                                  <p:stCondLst>
                                    <p:cond delay="400"/>
                                  </p:stCondLst>
                                  <p:childTnLst>
                                    <p:animRot by="120000">
                                      <p:cBhvr>
                                        <p:cTn id="43" dur="50" fill="hold">
                                          <p:stCondLst>
                                            <p:cond delay="0"/>
                                          </p:stCondLst>
                                        </p:cTn>
                                        <p:tgtEl>
                                          <p:spTgt spid="8"/>
                                        </p:tgtEl>
                                        <p:attrNameLst>
                                          <p:attrName>r</p:attrName>
                                        </p:attrNameLst>
                                      </p:cBhvr>
                                    </p:animRot>
                                    <p:animRot by="-240000">
                                      <p:cBhvr>
                                        <p:cTn id="44" dur="100" fill="hold">
                                          <p:stCondLst>
                                            <p:cond delay="100"/>
                                          </p:stCondLst>
                                        </p:cTn>
                                        <p:tgtEl>
                                          <p:spTgt spid="8"/>
                                        </p:tgtEl>
                                        <p:attrNameLst>
                                          <p:attrName>r</p:attrName>
                                        </p:attrNameLst>
                                      </p:cBhvr>
                                    </p:animRot>
                                    <p:animRot by="240000">
                                      <p:cBhvr>
                                        <p:cTn id="45" dur="100" fill="hold">
                                          <p:stCondLst>
                                            <p:cond delay="200"/>
                                          </p:stCondLst>
                                        </p:cTn>
                                        <p:tgtEl>
                                          <p:spTgt spid="8"/>
                                        </p:tgtEl>
                                        <p:attrNameLst>
                                          <p:attrName>r</p:attrName>
                                        </p:attrNameLst>
                                      </p:cBhvr>
                                    </p:animRot>
                                    <p:animRot by="-240000">
                                      <p:cBhvr>
                                        <p:cTn id="46" dur="100" fill="hold">
                                          <p:stCondLst>
                                            <p:cond delay="300"/>
                                          </p:stCondLst>
                                        </p:cTn>
                                        <p:tgtEl>
                                          <p:spTgt spid="8"/>
                                        </p:tgtEl>
                                        <p:attrNameLst>
                                          <p:attrName>r</p:attrName>
                                        </p:attrNameLst>
                                      </p:cBhvr>
                                    </p:animRot>
                                    <p:animRot by="120000">
                                      <p:cBhvr>
                                        <p:cTn id="47" dur="100" fill="hold">
                                          <p:stCondLst>
                                            <p:cond delay="400"/>
                                          </p:stCondLst>
                                        </p:cTn>
                                        <p:tgtEl>
                                          <p:spTgt spid="8"/>
                                        </p:tgtEl>
                                        <p:attrNameLst>
                                          <p:attrName>r</p:attrName>
                                        </p:attrNameLst>
                                      </p:cBhvr>
                                    </p:animRot>
                                  </p:childTnLst>
                                </p:cTn>
                              </p:par>
                            </p:childTnLst>
                          </p:cTn>
                        </p:par>
                        <p:par>
                          <p:cTn id="48" fill="hold">
                            <p:stCondLst>
                              <p:cond delay="1400"/>
                            </p:stCondLst>
                            <p:childTnLst>
                              <p:par>
                                <p:cTn id="49" presetID="22" presetClass="entr" presetSubtype="1" fill="hold" grpId="0" nodeType="afterEffect" nodePh="1">
                                  <p:stCondLst>
                                    <p:cond delay="500"/>
                                  </p:stCondLst>
                                  <p:endCondLst>
                                    <p:cond evt="begin" delay="0">
                                      <p:tn val="49"/>
                                    </p:cond>
                                  </p:endCondLst>
                                  <p:childTnLst>
                                    <p:set>
                                      <p:cBhvr>
                                        <p:cTn id="50" dur="1" fill="hold">
                                          <p:stCondLst>
                                            <p:cond delay="0"/>
                                          </p:stCondLst>
                                        </p:cTn>
                                        <p:tgtEl>
                                          <p:spTgt spid="13"/>
                                        </p:tgtEl>
                                        <p:attrNameLst>
                                          <p:attrName>style.visibility</p:attrName>
                                        </p:attrNameLst>
                                      </p:cBhvr>
                                      <p:to>
                                        <p:strVal val="visible"/>
                                      </p:to>
                                    </p:set>
                                    <p:animEffect transition="in" filter="wipe(up)">
                                      <p:cBhvr>
                                        <p:cTn id="51" dur="150"/>
                                        <p:tgtEl>
                                          <p:spTgt spid="13"/>
                                        </p:tgtEl>
                                      </p:cBhvr>
                                    </p:animEffect>
                                  </p:childTnLst>
                                </p:cTn>
                              </p:par>
                              <p:par>
                                <p:cTn id="52" presetID="1" presetClass="emph" presetSubtype="2" fill="hold" nodeType="withEffect">
                                  <p:stCondLst>
                                    <p:cond delay="0"/>
                                  </p:stCondLst>
                                  <p:childTnLst>
                                    <p:animClr clrSpc="rgb" dir="cw">
                                      <p:cBhvr>
                                        <p:cTn id="53" dur="100" fill="hold"/>
                                        <p:tgtEl>
                                          <p:spTgt spid="13"/>
                                        </p:tgtEl>
                                        <p:attrNameLst>
                                          <p:attrName>fillcolor</p:attrName>
                                        </p:attrNameLst>
                                      </p:cBhvr>
                                      <p:to>
                                        <a:srgbClr val="80C7DF"/>
                                      </p:to>
                                    </p:animClr>
                                    <p:set>
                                      <p:cBhvr>
                                        <p:cTn id="54" dur="100" fill="hold"/>
                                        <p:tgtEl>
                                          <p:spTgt spid="13"/>
                                        </p:tgtEl>
                                        <p:attrNameLst>
                                          <p:attrName>fill.type</p:attrName>
                                        </p:attrNameLst>
                                      </p:cBhvr>
                                      <p:to>
                                        <p:strVal val="solid"/>
                                      </p:to>
                                    </p:set>
                                    <p:set>
                                      <p:cBhvr>
                                        <p:cTn id="55" dur="100" fill="hold"/>
                                        <p:tgtEl>
                                          <p:spTgt spid="13"/>
                                        </p:tgtEl>
                                        <p:attrNameLst>
                                          <p:attrName>fill.on</p:attrName>
                                        </p:attrNameLst>
                                      </p:cBhvr>
                                      <p:to>
                                        <p:strVal val="true"/>
                                      </p:to>
                                    </p:set>
                                  </p:childTnLst>
                                </p:cTn>
                              </p:par>
                            </p:childTnLst>
                          </p:cTn>
                        </p:par>
                        <p:par>
                          <p:cTn id="56" fill="hold">
                            <p:stCondLst>
                              <p:cond delay="2050"/>
                            </p:stCondLst>
                            <p:childTnLst>
                              <p:par>
                                <p:cTn id="57" presetID="22" presetClass="exit" presetSubtype="4" fill="hold" grpId="1" nodeType="afterEffect" nodePh="1">
                                  <p:stCondLst>
                                    <p:cond delay="0"/>
                                  </p:stCondLst>
                                  <p:endCondLst>
                                    <p:cond evt="begin" delay="0">
                                      <p:tn val="57"/>
                                    </p:cond>
                                  </p:endCondLst>
                                  <p:childTnLst>
                                    <p:animEffect transition="out" filter="wipe(down)">
                                      <p:cBhvr>
                                        <p:cTn id="58" dur="150"/>
                                        <p:tgtEl>
                                          <p:spTgt spid="13"/>
                                        </p:tgtEl>
                                      </p:cBhvr>
                                    </p:animEffect>
                                    <p:set>
                                      <p:cBhvr>
                                        <p:cTn id="59" dur="1" fill="hold">
                                          <p:stCondLst>
                                            <p:cond delay="14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3" grpId="1"/>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B1A199-DBFC-4846-BC4F-A7144516F2D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40B05D2-AA02-1D47-83C9-FA969F6C3A17}"/>
              </a:ext>
            </a:extLst>
          </p:cNvPr>
          <p:cNvSpPr>
            <a:spLocks noGrp="1"/>
          </p:cNvSpPr>
          <p:nvPr>
            <p:ph idx="1"/>
          </p:nvPr>
        </p:nvSpPr>
        <p:spPr>
          <a:xfrm>
            <a:off x="893971" y="1947333"/>
            <a:ext cx="11215271" cy="4641427"/>
          </a:xfrm>
          <a:prstGeom prst="rect">
            <a:avLst/>
          </a:prstGeo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593E48B6-19D6-584B-8753-7E944D16AEC7}"/>
              </a:ext>
            </a:extLst>
          </p:cNvPr>
          <p:cNvSpPr>
            <a:spLocks noGrp="1"/>
          </p:cNvSpPr>
          <p:nvPr>
            <p:ph type="dt" sz="half" idx="10"/>
          </p:nvPr>
        </p:nvSpPr>
        <p:spPr/>
        <p:txBody>
          <a:bodyPr/>
          <a:lstStyle/>
          <a:p>
            <a:fld id="{D8D96561-CA31-B043-BA36-64963EB54440}" type="datetime1">
              <a:rPr lang="nb-NO" smtClean="0"/>
              <a:t>08.10.2024</a:t>
            </a:fld>
            <a:endParaRPr lang="nb-NO"/>
          </a:p>
        </p:txBody>
      </p:sp>
      <p:sp>
        <p:nvSpPr>
          <p:cNvPr id="5" name="Plassholder for bunntekst 4">
            <a:extLst>
              <a:ext uri="{FF2B5EF4-FFF2-40B4-BE49-F238E27FC236}">
                <a16:creationId xmlns:a16="http://schemas.microsoft.com/office/drawing/2014/main" id="{C0E3B219-25F9-C640-8C53-50DBE3322AE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38D0FEA-CFAA-0F4F-9F3E-F81B4C4FCCB8}"/>
              </a:ext>
            </a:extLst>
          </p:cNvPr>
          <p:cNvSpPr>
            <a:spLocks noGrp="1"/>
          </p:cNvSpPr>
          <p:nvPr>
            <p:ph type="sldNum" sz="quarter" idx="12"/>
          </p:nvPr>
        </p:nvSpPr>
        <p:spPr/>
        <p:txBody>
          <a:bodyPr/>
          <a:lstStyle/>
          <a:p>
            <a:fld id="{9B5C7680-3B79-CC42-9245-3C9325FA2940}" type="slidenum">
              <a:rPr lang="nb-NO" smtClean="0"/>
              <a:pPr/>
              <a:t>‹#›</a:t>
            </a:fld>
            <a:r>
              <a:rPr lang="nb-NO"/>
              <a:t> </a:t>
            </a:r>
          </a:p>
        </p:txBody>
      </p:sp>
    </p:spTree>
    <p:extLst>
      <p:ext uri="{BB962C8B-B14F-4D97-AF65-F5344CB8AC3E}">
        <p14:creationId xmlns:p14="http://schemas.microsoft.com/office/powerpoint/2010/main" val="7365178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med ingress +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B1A199-DBFC-4846-BC4F-A7144516F2D9}"/>
              </a:ext>
            </a:extLst>
          </p:cNvPr>
          <p:cNvSpPr>
            <a:spLocks noGrp="1"/>
          </p:cNvSpPr>
          <p:nvPr>
            <p:ph type="title"/>
          </p:nvPr>
        </p:nvSpPr>
        <p:spPr>
          <a:xfrm>
            <a:off x="837458" y="145626"/>
            <a:ext cx="11271784" cy="1413934"/>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40B05D2-AA02-1D47-83C9-FA969F6C3A17}"/>
              </a:ext>
            </a:extLst>
          </p:cNvPr>
          <p:cNvSpPr>
            <a:spLocks noGrp="1"/>
          </p:cNvSpPr>
          <p:nvPr>
            <p:ph idx="1"/>
          </p:nvPr>
        </p:nvSpPr>
        <p:spPr>
          <a:xfrm>
            <a:off x="893971" y="3246783"/>
            <a:ext cx="11215271" cy="3341977"/>
          </a:xfrm>
          <a:prstGeom prst="rect">
            <a:avLst/>
          </a:prstGeom>
        </p:spPr>
        <p:txBody>
          <a:bodyPr/>
          <a:lstStyle/>
          <a:p>
            <a:pPr lvl="0"/>
            <a:r>
              <a:rPr lang="nb-NO"/>
              <a:t>Rediger tekststiler i malen</a:t>
            </a:r>
          </a:p>
        </p:txBody>
      </p:sp>
      <p:sp>
        <p:nvSpPr>
          <p:cNvPr id="10" name="ingress">
            <a:extLst>
              <a:ext uri="{FF2B5EF4-FFF2-40B4-BE49-F238E27FC236}">
                <a16:creationId xmlns:a16="http://schemas.microsoft.com/office/drawing/2014/main" id="{C0DF400F-3386-D147-BA08-A15568925C13}"/>
              </a:ext>
            </a:extLst>
          </p:cNvPr>
          <p:cNvSpPr>
            <a:spLocks noGrp="1"/>
          </p:cNvSpPr>
          <p:nvPr>
            <p:ph type="body" sz="quarter" idx="13" hasCustomPrompt="1"/>
          </p:nvPr>
        </p:nvSpPr>
        <p:spPr>
          <a:xfrm>
            <a:off x="838200" y="1897064"/>
            <a:ext cx="11271042" cy="1020762"/>
          </a:xfrm>
        </p:spPr>
        <p:txBody>
          <a:bodyPr>
            <a:noAutofit/>
          </a:bodyPr>
          <a:lstStyle>
            <a:lvl1pPr marL="0" indent="0">
              <a:lnSpc>
                <a:spcPct val="105000"/>
              </a:lnSpc>
              <a:buNone/>
              <a:defRPr sz="2400">
                <a:solidFill>
                  <a:schemeClr val="accent1"/>
                </a:solidFill>
              </a:defRPr>
            </a:lvl1pPr>
          </a:lstStyle>
          <a:p>
            <a:r>
              <a:rPr lang="nb-NO"/>
              <a:t>Ingress/undertittel</a:t>
            </a:r>
          </a:p>
        </p:txBody>
      </p:sp>
      <p:sp>
        <p:nvSpPr>
          <p:cNvPr id="4" name="Plassholder for dato 3">
            <a:extLst>
              <a:ext uri="{FF2B5EF4-FFF2-40B4-BE49-F238E27FC236}">
                <a16:creationId xmlns:a16="http://schemas.microsoft.com/office/drawing/2014/main" id="{CECBD446-49C0-A448-B3F4-4BD0CA496DF9}"/>
              </a:ext>
            </a:extLst>
          </p:cNvPr>
          <p:cNvSpPr>
            <a:spLocks noGrp="1"/>
          </p:cNvSpPr>
          <p:nvPr>
            <p:ph type="dt" sz="half" idx="14"/>
          </p:nvPr>
        </p:nvSpPr>
        <p:spPr/>
        <p:txBody>
          <a:bodyPr/>
          <a:lstStyle/>
          <a:p>
            <a:fld id="{6E70D646-55B4-774A-89A1-12757C78522A}" type="datetime1">
              <a:rPr lang="nb-NO" smtClean="0"/>
              <a:t>08.10.2024</a:t>
            </a:fld>
            <a:endParaRPr lang="nb-NO"/>
          </a:p>
        </p:txBody>
      </p:sp>
      <p:sp>
        <p:nvSpPr>
          <p:cNvPr id="5" name="Plassholder for bunntekst 4">
            <a:extLst>
              <a:ext uri="{FF2B5EF4-FFF2-40B4-BE49-F238E27FC236}">
                <a16:creationId xmlns:a16="http://schemas.microsoft.com/office/drawing/2014/main" id="{A9D464C3-8D9A-F84F-A0AB-F52176563C1B}"/>
              </a:ext>
            </a:extLst>
          </p:cNvPr>
          <p:cNvSpPr>
            <a:spLocks noGrp="1"/>
          </p:cNvSpPr>
          <p:nvPr>
            <p:ph type="ftr" sz="quarter" idx="15"/>
          </p:nvPr>
        </p:nvSpPr>
        <p:spPr/>
        <p:txBody>
          <a:bodyPr/>
          <a:lstStyle/>
          <a:p>
            <a:endParaRPr lang="nb-NO"/>
          </a:p>
        </p:txBody>
      </p:sp>
      <p:sp>
        <p:nvSpPr>
          <p:cNvPr id="6" name="Plassholder for lysbildenummer 5">
            <a:extLst>
              <a:ext uri="{FF2B5EF4-FFF2-40B4-BE49-F238E27FC236}">
                <a16:creationId xmlns:a16="http://schemas.microsoft.com/office/drawing/2014/main" id="{28506239-848A-B743-9F0B-45ADFE9DE956}"/>
              </a:ext>
            </a:extLst>
          </p:cNvPr>
          <p:cNvSpPr>
            <a:spLocks noGrp="1"/>
          </p:cNvSpPr>
          <p:nvPr>
            <p:ph type="sldNum" sz="quarter" idx="16"/>
          </p:nvPr>
        </p:nvSpPr>
        <p:spPr/>
        <p:txBody>
          <a:bodyPr/>
          <a:lstStyle/>
          <a:p>
            <a:fld id="{9B5C7680-3B79-CC42-9245-3C9325FA2940}" type="slidenum">
              <a:rPr lang="nb-NO" smtClean="0"/>
              <a:pPr/>
              <a:t>‹#›</a:t>
            </a:fld>
            <a:r>
              <a:rPr lang="nb-NO"/>
              <a:t> </a:t>
            </a:r>
          </a:p>
        </p:txBody>
      </p:sp>
    </p:spTree>
    <p:extLst>
      <p:ext uri="{BB962C8B-B14F-4D97-AF65-F5344CB8AC3E}">
        <p14:creationId xmlns:p14="http://schemas.microsoft.com/office/powerpoint/2010/main" val="23384481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iten tekst, tre 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B1A199-DBFC-4846-BC4F-A7144516F2D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40B05D2-AA02-1D47-83C9-FA969F6C3A17}"/>
              </a:ext>
            </a:extLst>
          </p:cNvPr>
          <p:cNvSpPr>
            <a:spLocks noGrp="1"/>
          </p:cNvSpPr>
          <p:nvPr>
            <p:ph idx="1"/>
          </p:nvPr>
        </p:nvSpPr>
        <p:spPr>
          <a:xfrm>
            <a:off x="893971" y="2188564"/>
            <a:ext cx="11215271" cy="4400196"/>
          </a:xfrm>
          <a:prstGeom prst="rect">
            <a:avLst/>
          </a:prstGeom>
        </p:spPr>
        <p:txBody>
          <a:bodyPr numCol="3" spcCol="687600"/>
          <a:lstStyle>
            <a:lvl1pPr marL="0" indent="0">
              <a:buFont typeface="Arial" panose="020B0604020202020204" pitchFamily="34" charset="0"/>
              <a:buNone/>
              <a:defRPr lang="nb-NO" sz="1200" b="0" i="0" u="none" strike="noStrike" smtClean="0">
                <a:effectLst/>
              </a:defRPr>
            </a:lvl1pPr>
            <a:lvl2pPr>
              <a:defRPr sz="1200"/>
            </a:lvl2pPr>
            <a:lvl3pPr>
              <a:defRPr sz="1200"/>
            </a:lvl3pPr>
            <a:lvl4pPr>
              <a:defRPr sz="1200"/>
            </a:lvl4pPr>
            <a:lvl5pPr>
              <a:defRPr sz="18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8037930-B154-D847-A039-DD4CCF4ADB88}"/>
              </a:ext>
            </a:extLst>
          </p:cNvPr>
          <p:cNvSpPr>
            <a:spLocks noGrp="1"/>
          </p:cNvSpPr>
          <p:nvPr>
            <p:ph type="dt" sz="half" idx="10"/>
          </p:nvPr>
        </p:nvSpPr>
        <p:spPr/>
        <p:txBody>
          <a:bodyPr/>
          <a:lstStyle/>
          <a:p>
            <a:fld id="{B857CAF7-194A-D745-8979-3322C2D16DA7}" type="datetime1">
              <a:rPr lang="nb-NO" smtClean="0"/>
              <a:t>08.10.2024</a:t>
            </a:fld>
            <a:endParaRPr lang="nb-NO"/>
          </a:p>
        </p:txBody>
      </p:sp>
      <p:sp>
        <p:nvSpPr>
          <p:cNvPr id="5" name="Plassholder for bunntekst 4">
            <a:extLst>
              <a:ext uri="{FF2B5EF4-FFF2-40B4-BE49-F238E27FC236}">
                <a16:creationId xmlns:a16="http://schemas.microsoft.com/office/drawing/2014/main" id="{600A6750-4511-9944-8EFA-13FB181CB50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D590DC9-CD5D-0243-9150-3674D6BCB595}"/>
              </a:ext>
            </a:extLst>
          </p:cNvPr>
          <p:cNvSpPr>
            <a:spLocks noGrp="1"/>
          </p:cNvSpPr>
          <p:nvPr>
            <p:ph type="sldNum" sz="quarter" idx="12"/>
          </p:nvPr>
        </p:nvSpPr>
        <p:spPr/>
        <p:txBody>
          <a:bodyPr/>
          <a:lstStyle/>
          <a:p>
            <a:fld id="{9B5C7680-3B79-CC42-9245-3C9325FA2940}" type="slidenum">
              <a:rPr lang="nb-NO" smtClean="0"/>
              <a:pPr/>
              <a:t>‹#›</a:t>
            </a:fld>
            <a:r>
              <a:rPr lang="nb-NO"/>
              <a:t> </a:t>
            </a:r>
          </a:p>
        </p:txBody>
      </p:sp>
    </p:spTree>
    <p:extLst>
      <p:ext uri="{BB962C8B-B14F-4D97-AF65-F5344CB8AC3E}">
        <p14:creationId xmlns:p14="http://schemas.microsoft.com/office/powerpoint/2010/main" val="27764027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innhold, med ingress">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B1A199-DBFC-4846-BC4F-A7144516F2D9}"/>
              </a:ext>
            </a:extLst>
          </p:cNvPr>
          <p:cNvSpPr>
            <a:spLocks noGrp="1"/>
          </p:cNvSpPr>
          <p:nvPr>
            <p:ph type="title"/>
          </p:nvPr>
        </p:nvSpPr>
        <p:spPr>
          <a:xfrm>
            <a:off x="837458" y="145626"/>
            <a:ext cx="11271784" cy="1413934"/>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40B05D2-AA02-1D47-83C9-FA969F6C3A17}"/>
              </a:ext>
            </a:extLst>
          </p:cNvPr>
          <p:cNvSpPr>
            <a:spLocks noGrp="1"/>
          </p:cNvSpPr>
          <p:nvPr>
            <p:ph idx="1"/>
          </p:nvPr>
        </p:nvSpPr>
        <p:spPr>
          <a:xfrm>
            <a:off x="893971" y="3246783"/>
            <a:ext cx="11215271" cy="3341977"/>
          </a:xfrm>
          <a:prstGeom prst="rect">
            <a:avLst/>
          </a:prstGeom>
        </p:spPr>
        <p:txBody>
          <a:bodyPr/>
          <a:lstStyle/>
          <a:p>
            <a:pPr lvl="0"/>
            <a:r>
              <a:rPr lang="nb-NO"/>
              <a:t>Rediger tekststiler i malen</a:t>
            </a:r>
          </a:p>
        </p:txBody>
      </p:sp>
      <p:sp>
        <p:nvSpPr>
          <p:cNvPr id="10" name="ingress">
            <a:extLst>
              <a:ext uri="{FF2B5EF4-FFF2-40B4-BE49-F238E27FC236}">
                <a16:creationId xmlns:a16="http://schemas.microsoft.com/office/drawing/2014/main" id="{C0DF400F-3386-D147-BA08-A15568925C13}"/>
              </a:ext>
            </a:extLst>
          </p:cNvPr>
          <p:cNvSpPr>
            <a:spLocks noGrp="1"/>
          </p:cNvSpPr>
          <p:nvPr>
            <p:ph type="body" sz="quarter" idx="13" hasCustomPrompt="1"/>
          </p:nvPr>
        </p:nvSpPr>
        <p:spPr>
          <a:xfrm>
            <a:off x="838200" y="1897064"/>
            <a:ext cx="11271042" cy="1020762"/>
          </a:xfrm>
        </p:spPr>
        <p:txBody>
          <a:bodyPr>
            <a:noAutofit/>
          </a:bodyPr>
          <a:lstStyle>
            <a:lvl1pPr marL="0" indent="0">
              <a:lnSpc>
                <a:spcPct val="105000"/>
              </a:lnSpc>
              <a:buNone/>
              <a:defRPr sz="2400">
                <a:solidFill>
                  <a:schemeClr val="accent1"/>
                </a:solidFill>
              </a:defRPr>
            </a:lvl1pPr>
          </a:lstStyle>
          <a:p>
            <a:r>
              <a:rPr lang="nb-NO"/>
              <a:t>Ingress/undertittel</a:t>
            </a:r>
          </a:p>
        </p:txBody>
      </p:sp>
      <p:sp>
        <p:nvSpPr>
          <p:cNvPr id="11" name="Plassholder for bilde 6">
            <a:extLst>
              <a:ext uri="{FF2B5EF4-FFF2-40B4-BE49-F238E27FC236}">
                <a16:creationId xmlns:a16="http://schemas.microsoft.com/office/drawing/2014/main" id="{D26D0FFE-E743-D444-9946-A94A60E78326}"/>
              </a:ext>
            </a:extLst>
          </p:cNvPr>
          <p:cNvSpPr>
            <a:spLocks noGrp="1"/>
          </p:cNvSpPr>
          <p:nvPr>
            <p:ph type="pic" sz="quarter" idx="14"/>
          </p:nvPr>
        </p:nvSpPr>
        <p:spPr>
          <a:xfrm>
            <a:off x="7686675" y="126000"/>
            <a:ext cx="4362450" cy="7062200"/>
          </a:xfrm>
          <a:pattFill prst="wdDnDiag">
            <a:fgClr>
              <a:schemeClr val="accent4"/>
            </a:fgClr>
            <a:bgClr>
              <a:schemeClr val="accent5">
                <a:lumMod val="20000"/>
                <a:lumOff val="80000"/>
              </a:schemeClr>
            </a:bgClr>
          </a:pattFill>
        </p:spPr>
        <p:txBody>
          <a:bodyPr anchor="ctr" anchorCtr="1"/>
          <a:lstStyle>
            <a:lvl1pPr marL="0" indent="0">
              <a:buNone/>
              <a:defRPr/>
            </a:lvl1pPr>
          </a:lstStyle>
          <a:p>
            <a:r>
              <a:rPr lang="nb-NO"/>
              <a:t>Klikk på ikonet for å legge til et bilde</a:t>
            </a:r>
          </a:p>
        </p:txBody>
      </p:sp>
      <p:sp>
        <p:nvSpPr>
          <p:cNvPr id="4" name="Plassholder for dato 3">
            <a:extLst>
              <a:ext uri="{FF2B5EF4-FFF2-40B4-BE49-F238E27FC236}">
                <a16:creationId xmlns:a16="http://schemas.microsoft.com/office/drawing/2014/main" id="{E8A316A2-0005-454F-99E0-5DDE1970AA75}"/>
              </a:ext>
            </a:extLst>
          </p:cNvPr>
          <p:cNvSpPr>
            <a:spLocks noGrp="1"/>
          </p:cNvSpPr>
          <p:nvPr>
            <p:ph type="dt" sz="half" idx="15"/>
          </p:nvPr>
        </p:nvSpPr>
        <p:spPr/>
        <p:txBody>
          <a:bodyPr/>
          <a:lstStyle/>
          <a:p>
            <a:fld id="{B5B59190-D0EC-634E-9D12-3509E7CC71C3}" type="datetime1">
              <a:rPr lang="nb-NO" smtClean="0"/>
              <a:t>08.10.2024</a:t>
            </a:fld>
            <a:endParaRPr lang="nb-NO"/>
          </a:p>
        </p:txBody>
      </p:sp>
      <p:sp>
        <p:nvSpPr>
          <p:cNvPr id="5" name="Plassholder for bunntekst 4">
            <a:extLst>
              <a:ext uri="{FF2B5EF4-FFF2-40B4-BE49-F238E27FC236}">
                <a16:creationId xmlns:a16="http://schemas.microsoft.com/office/drawing/2014/main" id="{DAB69B85-E5A5-EA43-AF1C-0A8B292AA10F}"/>
              </a:ext>
            </a:extLst>
          </p:cNvPr>
          <p:cNvSpPr>
            <a:spLocks noGrp="1"/>
          </p:cNvSpPr>
          <p:nvPr>
            <p:ph type="ftr" sz="quarter" idx="16"/>
          </p:nvPr>
        </p:nvSpPr>
        <p:spPr/>
        <p:txBody>
          <a:bodyPr/>
          <a:lstStyle/>
          <a:p>
            <a:endParaRPr lang="nb-NO"/>
          </a:p>
        </p:txBody>
      </p:sp>
      <p:sp>
        <p:nvSpPr>
          <p:cNvPr id="6" name="Plassholder for lysbildenummer 5">
            <a:extLst>
              <a:ext uri="{FF2B5EF4-FFF2-40B4-BE49-F238E27FC236}">
                <a16:creationId xmlns:a16="http://schemas.microsoft.com/office/drawing/2014/main" id="{D92DF0B4-6E1F-F04B-B38E-02480B714BCF}"/>
              </a:ext>
            </a:extLst>
          </p:cNvPr>
          <p:cNvSpPr>
            <a:spLocks noGrp="1"/>
          </p:cNvSpPr>
          <p:nvPr>
            <p:ph type="sldNum" sz="quarter" idx="17"/>
          </p:nvPr>
        </p:nvSpPr>
        <p:spPr/>
        <p:txBody>
          <a:bodyPr/>
          <a:lstStyle/>
          <a:p>
            <a:fld id="{9B5C7680-3B79-CC42-9245-3C9325FA2940}" type="slidenum">
              <a:rPr lang="nb-NO" smtClean="0"/>
              <a:pPr/>
              <a:t>‹#›</a:t>
            </a:fld>
            <a:r>
              <a:rPr lang="nb-NO"/>
              <a:t> </a:t>
            </a:r>
          </a:p>
        </p:txBody>
      </p:sp>
    </p:spTree>
    <p:extLst>
      <p:ext uri="{BB962C8B-B14F-4D97-AF65-F5344CB8AC3E}">
        <p14:creationId xmlns:p14="http://schemas.microsoft.com/office/powerpoint/2010/main" val="22009652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innhold,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B1A199-DBFC-4846-BC4F-A7144516F2D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40B05D2-AA02-1D47-83C9-FA969F6C3A17}"/>
              </a:ext>
            </a:extLst>
          </p:cNvPr>
          <p:cNvSpPr>
            <a:spLocks noGrp="1"/>
          </p:cNvSpPr>
          <p:nvPr>
            <p:ph idx="1"/>
          </p:nvPr>
        </p:nvSpPr>
        <p:spPr>
          <a:xfrm>
            <a:off x="893971" y="1947333"/>
            <a:ext cx="11215271" cy="4641427"/>
          </a:xfrm>
          <a:prstGeom prst="rect">
            <a:avLst/>
          </a:prstGeo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6">
            <a:extLst>
              <a:ext uri="{FF2B5EF4-FFF2-40B4-BE49-F238E27FC236}">
                <a16:creationId xmlns:a16="http://schemas.microsoft.com/office/drawing/2014/main" id="{515868E3-5A4D-374D-A0E5-2D06F08CA6C4}"/>
              </a:ext>
            </a:extLst>
          </p:cNvPr>
          <p:cNvSpPr>
            <a:spLocks noGrp="1"/>
          </p:cNvSpPr>
          <p:nvPr>
            <p:ph type="pic" sz="quarter" idx="14"/>
          </p:nvPr>
        </p:nvSpPr>
        <p:spPr>
          <a:xfrm>
            <a:off x="7686675" y="126000"/>
            <a:ext cx="4362450" cy="4706350"/>
          </a:xfrm>
          <a:pattFill prst="wdDnDiag">
            <a:fgClr>
              <a:schemeClr val="accent4"/>
            </a:fgClr>
            <a:bgClr>
              <a:schemeClr val="accent5">
                <a:lumMod val="20000"/>
                <a:lumOff val="80000"/>
              </a:schemeClr>
            </a:bgClr>
          </a:pattFill>
        </p:spPr>
        <p:txBody>
          <a:bodyPr anchor="ctr" anchorCtr="1"/>
          <a:lstStyle>
            <a:lvl1pPr marL="0" indent="0">
              <a:buNone/>
              <a:defRPr/>
            </a:lvl1pPr>
          </a:lstStyle>
          <a:p>
            <a:r>
              <a:rPr lang="nb-NO"/>
              <a:t>Klikk på ikonet for å legge til et bilde</a:t>
            </a:r>
          </a:p>
        </p:txBody>
      </p:sp>
      <p:sp>
        <p:nvSpPr>
          <p:cNvPr id="10" name="Plassholder for bilde 6">
            <a:extLst>
              <a:ext uri="{FF2B5EF4-FFF2-40B4-BE49-F238E27FC236}">
                <a16:creationId xmlns:a16="http://schemas.microsoft.com/office/drawing/2014/main" id="{78423DFA-44A0-7842-85B0-DDD1C21C8D7C}"/>
              </a:ext>
            </a:extLst>
          </p:cNvPr>
          <p:cNvSpPr>
            <a:spLocks noGrp="1"/>
          </p:cNvSpPr>
          <p:nvPr>
            <p:ph type="pic" sz="quarter" idx="15"/>
          </p:nvPr>
        </p:nvSpPr>
        <p:spPr>
          <a:xfrm>
            <a:off x="7686675" y="4959350"/>
            <a:ext cx="4362450" cy="2228851"/>
          </a:xfrm>
          <a:pattFill prst="wdDnDiag">
            <a:fgClr>
              <a:schemeClr val="accent4"/>
            </a:fgClr>
            <a:bgClr>
              <a:schemeClr val="accent5">
                <a:lumMod val="20000"/>
                <a:lumOff val="80000"/>
              </a:schemeClr>
            </a:bgClr>
          </a:pattFill>
        </p:spPr>
        <p:txBody>
          <a:bodyPr anchor="ctr" anchorCtr="1"/>
          <a:lstStyle>
            <a:lvl1pPr marL="0" indent="0">
              <a:buNone/>
              <a:defRPr/>
            </a:lvl1pPr>
          </a:lstStyle>
          <a:p>
            <a:r>
              <a:rPr lang="nb-NO"/>
              <a:t>Klikk på ikonet for å legge til et bilde</a:t>
            </a:r>
          </a:p>
        </p:txBody>
      </p:sp>
      <p:sp>
        <p:nvSpPr>
          <p:cNvPr id="4" name="Plassholder for dato 3">
            <a:extLst>
              <a:ext uri="{FF2B5EF4-FFF2-40B4-BE49-F238E27FC236}">
                <a16:creationId xmlns:a16="http://schemas.microsoft.com/office/drawing/2014/main" id="{EE9465FC-B402-B244-BA35-09AC38BC45FD}"/>
              </a:ext>
            </a:extLst>
          </p:cNvPr>
          <p:cNvSpPr>
            <a:spLocks noGrp="1"/>
          </p:cNvSpPr>
          <p:nvPr>
            <p:ph type="dt" sz="half" idx="16"/>
          </p:nvPr>
        </p:nvSpPr>
        <p:spPr/>
        <p:txBody>
          <a:bodyPr/>
          <a:lstStyle/>
          <a:p>
            <a:fld id="{27B79121-25A9-D345-8C5D-897D9E06C021}" type="datetime1">
              <a:rPr lang="nb-NO" smtClean="0"/>
              <a:t>08.10.2024</a:t>
            </a:fld>
            <a:endParaRPr lang="nb-NO"/>
          </a:p>
        </p:txBody>
      </p:sp>
      <p:sp>
        <p:nvSpPr>
          <p:cNvPr id="5" name="Plassholder for bunntekst 4">
            <a:extLst>
              <a:ext uri="{FF2B5EF4-FFF2-40B4-BE49-F238E27FC236}">
                <a16:creationId xmlns:a16="http://schemas.microsoft.com/office/drawing/2014/main" id="{D430872F-C88B-F04A-80C0-08DEFEBB42FC}"/>
              </a:ext>
            </a:extLst>
          </p:cNvPr>
          <p:cNvSpPr>
            <a:spLocks noGrp="1"/>
          </p:cNvSpPr>
          <p:nvPr>
            <p:ph type="ftr" sz="quarter" idx="17"/>
          </p:nvPr>
        </p:nvSpPr>
        <p:spPr/>
        <p:txBody>
          <a:bodyPr/>
          <a:lstStyle/>
          <a:p>
            <a:endParaRPr lang="nb-NO"/>
          </a:p>
        </p:txBody>
      </p:sp>
      <p:sp>
        <p:nvSpPr>
          <p:cNvPr id="6" name="Plassholder for lysbildenummer 5">
            <a:extLst>
              <a:ext uri="{FF2B5EF4-FFF2-40B4-BE49-F238E27FC236}">
                <a16:creationId xmlns:a16="http://schemas.microsoft.com/office/drawing/2014/main" id="{688B20A3-E423-5643-BB56-477BF08B0650}"/>
              </a:ext>
            </a:extLst>
          </p:cNvPr>
          <p:cNvSpPr>
            <a:spLocks noGrp="1"/>
          </p:cNvSpPr>
          <p:nvPr>
            <p:ph type="sldNum" sz="quarter" idx="18"/>
          </p:nvPr>
        </p:nvSpPr>
        <p:spPr/>
        <p:txBody>
          <a:bodyPr/>
          <a:lstStyle/>
          <a:p>
            <a:fld id="{9B5C7680-3B79-CC42-9245-3C9325FA2940}" type="slidenum">
              <a:rPr lang="nb-NO" smtClean="0"/>
              <a:pPr/>
              <a:t>‹#›</a:t>
            </a:fld>
            <a:r>
              <a:rPr lang="nb-NO"/>
              <a:t> </a:t>
            </a:r>
          </a:p>
        </p:txBody>
      </p:sp>
    </p:spTree>
    <p:extLst>
      <p:ext uri="{BB962C8B-B14F-4D97-AF65-F5344CB8AC3E}">
        <p14:creationId xmlns:p14="http://schemas.microsoft.com/office/powerpoint/2010/main" val="18212068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ECCAB8-999C-C841-8285-6B718028405E}"/>
              </a:ext>
            </a:extLst>
          </p:cNvPr>
          <p:cNvSpPr>
            <a:spLocks noGrp="1"/>
          </p:cNvSpPr>
          <p:nvPr>
            <p:ph type="title"/>
          </p:nvPr>
        </p:nvSpPr>
        <p:spPr/>
        <p:txBody>
          <a:bodyPr/>
          <a:lstStyle>
            <a:lvl1pPr algn="ctr">
              <a:defRPr/>
            </a:lvl1pPr>
          </a:lstStyle>
          <a:p>
            <a:r>
              <a:rPr lang="nb-NO"/>
              <a:t>Klikk for å redigere tittelstil</a:t>
            </a:r>
          </a:p>
        </p:txBody>
      </p:sp>
      <p:sp>
        <p:nvSpPr>
          <p:cNvPr id="8" name="Plassholder for bilde 6">
            <a:extLst>
              <a:ext uri="{FF2B5EF4-FFF2-40B4-BE49-F238E27FC236}">
                <a16:creationId xmlns:a16="http://schemas.microsoft.com/office/drawing/2014/main" id="{D8FF3E0E-2D28-174A-BDD8-6899B12964F3}"/>
              </a:ext>
            </a:extLst>
          </p:cNvPr>
          <p:cNvSpPr>
            <a:spLocks noGrp="1"/>
          </p:cNvSpPr>
          <p:nvPr>
            <p:ph type="pic" sz="quarter" idx="14"/>
          </p:nvPr>
        </p:nvSpPr>
        <p:spPr>
          <a:xfrm>
            <a:off x="8810625" y="2081719"/>
            <a:ext cx="4064000" cy="4280982"/>
          </a:xfrm>
          <a:pattFill prst="wdDnDiag">
            <a:fgClr>
              <a:schemeClr val="accent4"/>
            </a:fgClr>
            <a:bgClr>
              <a:schemeClr val="accent5">
                <a:lumMod val="20000"/>
                <a:lumOff val="80000"/>
              </a:schemeClr>
            </a:bgClr>
          </a:pattFill>
        </p:spPr>
        <p:txBody>
          <a:bodyPr anchor="ctr" anchorCtr="1"/>
          <a:lstStyle>
            <a:lvl1pPr marL="0" indent="0">
              <a:buNone/>
              <a:defRPr/>
            </a:lvl1pPr>
          </a:lstStyle>
          <a:p>
            <a:r>
              <a:rPr lang="nb-NO"/>
              <a:t>Klikk på ikonet for å legge til et bilde</a:t>
            </a:r>
          </a:p>
        </p:txBody>
      </p:sp>
      <p:sp>
        <p:nvSpPr>
          <p:cNvPr id="9" name="Plassholder for bilde 6">
            <a:extLst>
              <a:ext uri="{FF2B5EF4-FFF2-40B4-BE49-F238E27FC236}">
                <a16:creationId xmlns:a16="http://schemas.microsoft.com/office/drawing/2014/main" id="{BC106FD6-8C26-1C42-B4C3-22ADD797766B}"/>
              </a:ext>
            </a:extLst>
          </p:cNvPr>
          <p:cNvSpPr>
            <a:spLocks noGrp="1"/>
          </p:cNvSpPr>
          <p:nvPr>
            <p:ph type="pic" sz="quarter" idx="15"/>
          </p:nvPr>
        </p:nvSpPr>
        <p:spPr>
          <a:xfrm>
            <a:off x="4307314" y="2081719"/>
            <a:ext cx="4373135" cy="4280982"/>
          </a:xfrm>
          <a:pattFill prst="wdDnDiag">
            <a:fgClr>
              <a:schemeClr val="accent4"/>
            </a:fgClr>
            <a:bgClr>
              <a:schemeClr val="accent5">
                <a:lumMod val="20000"/>
                <a:lumOff val="80000"/>
              </a:schemeClr>
            </a:bgClr>
          </a:pattFill>
        </p:spPr>
        <p:txBody>
          <a:bodyPr anchor="ctr" anchorCtr="1"/>
          <a:lstStyle>
            <a:lvl1pPr marL="0" indent="0">
              <a:buNone/>
              <a:defRPr/>
            </a:lvl1pPr>
          </a:lstStyle>
          <a:p>
            <a:r>
              <a:rPr lang="nb-NO"/>
              <a:t>Klikk på ikonet for å legge til et bilde</a:t>
            </a:r>
          </a:p>
        </p:txBody>
      </p:sp>
      <p:sp>
        <p:nvSpPr>
          <p:cNvPr id="10" name="Plassholder for bilde 6">
            <a:extLst>
              <a:ext uri="{FF2B5EF4-FFF2-40B4-BE49-F238E27FC236}">
                <a16:creationId xmlns:a16="http://schemas.microsoft.com/office/drawing/2014/main" id="{DBB4102E-3529-FE46-AAE1-49E2A8FB1F7C}"/>
              </a:ext>
            </a:extLst>
          </p:cNvPr>
          <p:cNvSpPr>
            <a:spLocks noGrp="1"/>
          </p:cNvSpPr>
          <p:nvPr>
            <p:ph type="pic" sz="quarter" idx="16"/>
          </p:nvPr>
        </p:nvSpPr>
        <p:spPr>
          <a:xfrm>
            <a:off x="128588" y="2081719"/>
            <a:ext cx="4064000" cy="4280982"/>
          </a:xfrm>
          <a:pattFill prst="wdDnDiag">
            <a:fgClr>
              <a:schemeClr val="accent4"/>
            </a:fgClr>
            <a:bgClr>
              <a:schemeClr val="accent5">
                <a:lumMod val="20000"/>
                <a:lumOff val="80000"/>
              </a:schemeClr>
            </a:bgClr>
          </a:pattFill>
        </p:spPr>
        <p:txBody>
          <a:bodyPr anchor="ctr" anchorCtr="1"/>
          <a:lstStyle>
            <a:lvl1pPr marL="0" indent="0">
              <a:buNone/>
              <a:defRPr/>
            </a:lvl1pPr>
          </a:lstStyle>
          <a:p>
            <a:r>
              <a:rPr lang="nb-NO"/>
              <a:t>Klikk på ikonet for å legge til et bilde</a:t>
            </a:r>
          </a:p>
        </p:txBody>
      </p:sp>
      <p:sp>
        <p:nvSpPr>
          <p:cNvPr id="3" name="Plassholder for dato 2">
            <a:extLst>
              <a:ext uri="{FF2B5EF4-FFF2-40B4-BE49-F238E27FC236}">
                <a16:creationId xmlns:a16="http://schemas.microsoft.com/office/drawing/2014/main" id="{CA4E71CC-E4E4-194A-A677-786AFEB24960}"/>
              </a:ext>
            </a:extLst>
          </p:cNvPr>
          <p:cNvSpPr>
            <a:spLocks noGrp="1"/>
          </p:cNvSpPr>
          <p:nvPr>
            <p:ph type="dt" sz="half" idx="17"/>
          </p:nvPr>
        </p:nvSpPr>
        <p:spPr/>
        <p:txBody>
          <a:bodyPr/>
          <a:lstStyle/>
          <a:p>
            <a:fld id="{3813BD3F-3FB8-0048-84B9-1DFD4081D738}" type="datetime1">
              <a:rPr lang="nb-NO" smtClean="0"/>
              <a:t>08.10.2024</a:t>
            </a:fld>
            <a:endParaRPr lang="nb-NO"/>
          </a:p>
        </p:txBody>
      </p:sp>
      <p:sp>
        <p:nvSpPr>
          <p:cNvPr id="4" name="Plassholder for bunntekst 3">
            <a:extLst>
              <a:ext uri="{FF2B5EF4-FFF2-40B4-BE49-F238E27FC236}">
                <a16:creationId xmlns:a16="http://schemas.microsoft.com/office/drawing/2014/main" id="{0523E1A3-ABAD-804C-BA7A-907EF28F90B4}"/>
              </a:ext>
            </a:extLst>
          </p:cNvPr>
          <p:cNvSpPr>
            <a:spLocks noGrp="1"/>
          </p:cNvSpPr>
          <p:nvPr>
            <p:ph type="ftr" sz="quarter" idx="18"/>
          </p:nvPr>
        </p:nvSpPr>
        <p:spPr/>
        <p:txBody>
          <a:bodyPr/>
          <a:lstStyle/>
          <a:p>
            <a:endParaRPr lang="nb-NO"/>
          </a:p>
        </p:txBody>
      </p:sp>
      <p:sp>
        <p:nvSpPr>
          <p:cNvPr id="5" name="Plassholder for lysbildenummer 4">
            <a:extLst>
              <a:ext uri="{FF2B5EF4-FFF2-40B4-BE49-F238E27FC236}">
                <a16:creationId xmlns:a16="http://schemas.microsoft.com/office/drawing/2014/main" id="{9BA759AC-C2B4-874A-AD31-D1AE9F19E423}"/>
              </a:ext>
            </a:extLst>
          </p:cNvPr>
          <p:cNvSpPr>
            <a:spLocks noGrp="1"/>
          </p:cNvSpPr>
          <p:nvPr>
            <p:ph type="sldNum" sz="quarter" idx="19"/>
          </p:nvPr>
        </p:nvSpPr>
        <p:spPr/>
        <p:txBody>
          <a:bodyPr/>
          <a:lstStyle/>
          <a:p>
            <a:fld id="{9B5C7680-3B79-CC42-9245-3C9325FA2940}" type="slidenum">
              <a:rPr lang="nb-NO" smtClean="0"/>
              <a:pPr/>
              <a:t>‹#›</a:t>
            </a:fld>
            <a:r>
              <a:rPr lang="nb-NO"/>
              <a:t> </a:t>
            </a:r>
          </a:p>
        </p:txBody>
      </p:sp>
    </p:spTree>
    <p:extLst>
      <p:ext uri="{BB962C8B-B14F-4D97-AF65-F5344CB8AC3E}">
        <p14:creationId xmlns:p14="http://schemas.microsoft.com/office/powerpoint/2010/main" val="16071367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ldekkende bilde med logo">
    <p:spTree>
      <p:nvGrpSpPr>
        <p:cNvPr id="1" name=""/>
        <p:cNvGrpSpPr/>
        <p:nvPr/>
      </p:nvGrpSpPr>
      <p:grpSpPr>
        <a:xfrm>
          <a:off x="0" y="0"/>
          <a:ext cx="0" cy="0"/>
          <a:chOff x="0" y="0"/>
          <a:chExt cx="0" cy="0"/>
        </a:xfrm>
      </p:grpSpPr>
      <p:sp>
        <p:nvSpPr>
          <p:cNvPr id="18" name="Bildeplassholder">
            <a:extLst>
              <a:ext uri="{FF2B5EF4-FFF2-40B4-BE49-F238E27FC236}">
                <a16:creationId xmlns:a16="http://schemas.microsoft.com/office/drawing/2014/main" id="{77A03AE4-AAA8-6A4F-B1FF-C26AFE9AC325}"/>
              </a:ext>
            </a:extLst>
          </p:cNvPr>
          <p:cNvSpPr>
            <a:spLocks noGrp="1"/>
          </p:cNvSpPr>
          <p:nvPr>
            <p:ph type="pic" sz="quarter" idx="13"/>
          </p:nvPr>
        </p:nvSpPr>
        <p:spPr>
          <a:xfrm>
            <a:off x="127000" y="126000"/>
            <a:ext cx="12747625" cy="7064375"/>
          </a:xfrm>
          <a:custGeom>
            <a:avLst/>
            <a:gdLst>
              <a:gd name="connsiteX0" fmla="*/ 11287480 w 12747625"/>
              <a:gd name="connsiteY0" fmla="*/ 4964384 h 7064375"/>
              <a:gd name="connsiteX1" fmla="*/ 10334600 w 12747625"/>
              <a:gd name="connsiteY1" fmla="*/ 5917386 h 7064375"/>
              <a:gd name="connsiteX2" fmla="*/ 11287480 w 12747625"/>
              <a:gd name="connsiteY2" fmla="*/ 6870145 h 7064375"/>
              <a:gd name="connsiteX3" fmla="*/ 12241692 w 12747625"/>
              <a:gd name="connsiteY3" fmla="*/ 5917386 h 7064375"/>
              <a:gd name="connsiteX4" fmla="*/ 11287480 w 12747625"/>
              <a:gd name="connsiteY4" fmla="*/ 4964384 h 7064375"/>
              <a:gd name="connsiteX5" fmla="*/ 0 w 12747625"/>
              <a:gd name="connsiteY5" fmla="*/ 0 h 7064375"/>
              <a:gd name="connsiteX6" fmla="*/ 12747625 w 12747625"/>
              <a:gd name="connsiteY6" fmla="*/ 0 h 7064375"/>
              <a:gd name="connsiteX7" fmla="*/ 12747625 w 12747625"/>
              <a:gd name="connsiteY7" fmla="*/ 7064375 h 7064375"/>
              <a:gd name="connsiteX8" fmla="*/ 0 w 12747625"/>
              <a:gd name="connsiteY8" fmla="*/ 7064375 h 706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47625" h="7064375">
                <a:moveTo>
                  <a:pt x="11287480" y="4964384"/>
                </a:moveTo>
                <a:cubicBezTo>
                  <a:pt x="10761787" y="4964384"/>
                  <a:pt x="10334600" y="5390240"/>
                  <a:pt x="10334600" y="5917386"/>
                </a:cubicBezTo>
                <a:cubicBezTo>
                  <a:pt x="10334600" y="6444411"/>
                  <a:pt x="10761787" y="6870145"/>
                  <a:pt x="11287480" y="6870145"/>
                </a:cubicBezTo>
                <a:cubicBezTo>
                  <a:pt x="11814505" y="6870145"/>
                  <a:pt x="12241692" y="6444290"/>
                  <a:pt x="12241692" y="5917386"/>
                </a:cubicBezTo>
                <a:cubicBezTo>
                  <a:pt x="12241692" y="5390240"/>
                  <a:pt x="11814505" y="4964384"/>
                  <a:pt x="11287480" y="4964384"/>
                </a:cubicBezTo>
                <a:close/>
                <a:moveTo>
                  <a:pt x="0" y="0"/>
                </a:moveTo>
                <a:lnTo>
                  <a:pt x="12747625" y="0"/>
                </a:lnTo>
                <a:lnTo>
                  <a:pt x="12747625" y="7064375"/>
                </a:lnTo>
                <a:lnTo>
                  <a:pt x="0" y="7064375"/>
                </a:lnTo>
                <a:close/>
              </a:path>
            </a:pathLst>
          </a:custGeom>
          <a:pattFill prst="wdDnDiag">
            <a:fgClr>
              <a:schemeClr val="accent4"/>
            </a:fgClr>
            <a:bgClr>
              <a:schemeClr val="accent5">
                <a:lumMod val="20000"/>
                <a:lumOff val="80000"/>
              </a:schemeClr>
            </a:bgClr>
          </a:pattFill>
        </p:spPr>
        <p:txBody>
          <a:bodyPr wrap="square" anchor="ctr" anchorCtr="1">
            <a:noAutofit/>
          </a:bodyPr>
          <a:lstStyle>
            <a:lvl1pPr marL="0" indent="0">
              <a:buNone/>
              <a:defRPr/>
            </a:lvl1pPr>
          </a:lstStyle>
          <a:p>
            <a:r>
              <a:rPr lang="nb-NO"/>
              <a:t>Klikk på ikonet for å legge til et bilde</a:t>
            </a:r>
          </a:p>
        </p:txBody>
      </p:sp>
      <p:grpSp>
        <p:nvGrpSpPr>
          <p:cNvPr id="17" name="Stor logo">
            <a:extLst>
              <a:ext uri="{FF2B5EF4-FFF2-40B4-BE49-F238E27FC236}">
                <a16:creationId xmlns:a16="http://schemas.microsoft.com/office/drawing/2014/main" id="{FB6EFDFA-48FA-8044-BEEC-420B62E75A3D}"/>
              </a:ext>
            </a:extLst>
          </p:cNvPr>
          <p:cNvGrpSpPr/>
          <p:nvPr userDrawn="1"/>
        </p:nvGrpSpPr>
        <p:grpSpPr>
          <a:xfrm>
            <a:off x="10461250" y="5088209"/>
            <a:ext cx="1907213" cy="1905882"/>
            <a:chOff x="6490447" y="638601"/>
            <a:chExt cx="6042211" cy="6037995"/>
          </a:xfrm>
        </p:grpSpPr>
        <p:sp>
          <p:nvSpPr>
            <p:cNvPr id="10" name="bg rund">
              <a:extLst>
                <a:ext uri="{FF2B5EF4-FFF2-40B4-BE49-F238E27FC236}">
                  <a16:creationId xmlns:a16="http://schemas.microsoft.com/office/drawing/2014/main" id="{9A3EFB53-9A33-0042-B134-FA3022226136}"/>
                </a:ext>
              </a:extLst>
            </p:cNvPr>
            <p:cNvSpPr/>
            <p:nvPr userDrawn="1"/>
          </p:nvSpPr>
          <p:spPr>
            <a:xfrm>
              <a:off x="6490447" y="638601"/>
              <a:ext cx="6042211" cy="6037995"/>
            </a:xfrm>
            <a:custGeom>
              <a:avLst/>
              <a:gdLst/>
              <a:ahLst/>
              <a:cxnLst/>
              <a:rect l="0" t="0" r="r" b="b"/>
              <a:pathLst>
                <a:path w="15760" h="15749">
                  <a:moveTo>
                    <a:pt x="15759" y="7875"/>
                  </a:moveTo>
                  <a:lnTo>
                    <a:pt x="15759" y="7875"/>
                  </a:lnTo>
                  <a:cubicBezTo>
                    <a:pt x="15759" y="12229"/>
                    <a:pt x="12229" y="15748"/>
                    <a:pt x="7874" y="15748"/>
                  </a:cubicBezTo>
                  <a:cubicBezTo>
                    <a:pt x="3530" y="15748"/>
                    <a:pt x="0" y="12230"/>
                    <a:pt x="0" y="7875"/>
                  </a:cubicBezTo>
                  <a:cubicBezTo>
                    <a:pt x="0" y="3519"/>
                    <a:pt x="3530" y="0"/>
                    <a:pt x="7874" y="0"/>
                  </a:cubicBezTo>
                  <a:cubicBezTo>
                    <a:pt x="12229" y="0"/>
                    <a:pt x="15759" y="3519"/>
                    <a:pt x="15759" y="7875"/>
                  </a:cubicBezTo>
                </a:path>
              </a:pathLst>
            </a:custGeom>
            <a:solidFill>
              <a:schemeClr val="bg1"/>
            </a:solidFill>
            <a:ln>
              <a:noFill/>
            </a:ln>
          </p:spPr>
        </p:sp>
        <p:sp>
          <p:nvSpPr>
            <p:cNvPr id="11" name="Dråpe venstre">
              <a:extLst>
                <a:ext uri="{FF2B5EF4-FFF2-40B4-BE49-F238E27FC236}">
                  <a16:creationId xmlns:a16="http://schemas.microsoft.com/office/drawing/2014/main" id="{C8C8A967-EFED-354D-9A0E-45FF3A1AA51E}"/>
                </a:ext>
              </a:extLst>
            </p:cNvPr>
            <p:cNvSpPr/>
            <p:nvPr userDrawn="1"/>
          </p:nvSpPr>
          <p:spPr>
            <a:xfrm>
              <a:off x="7194400" y="4237367"/>
              <a:ext cx="474635" cy="496873"/>
            </a:xfrm>
            <a:custGeom>
              <a:avLst/>
              <a:gdLst/>
              <a:ahLst/>
              <a:cxnLst/>
              <a:rect l="0" t="0" r="r" b="b"/>
              <a:pathLst>
                <a:path w="1238" h="1296">
                  <a:moveTo>
                    <a:pt x="802" y="997"/>
                  </a:moveTo>
                  <a:lnTo>
                    <a:pt x="802" y="997"/>
                  </a:lnTo>
                  <a:cubicBezTo>
                    <a:pt x="1237" y="630"/>
                    <a:pt x="1192" y="0"/>
                    <a:pt x="1111" y="0"/>
                  </a:cubicBezTo>
                  <a:cubicBezTo>
                    <a:pt x="1043" y="11"/>
                    <a:pt x="1020" y="538"/>
                    <a:pt x="527" y="642"/>
                  </a:cubicBezTo>
                  <a:cubicBezTo>
                    <a:pt x="435" y="664"/>
                    <a:pt x="0" y="687"/>
                    <a:pt x="68" y="1008"/>
                  </a:cubicBezTo>
                  <a:cubicBezTo>
                    <a:pt x="171" y="1295"/>
                    <a:pt x="596" y="1192"/>
                    <a:pt x="802" y="997"/>
                  </a:cubicBezTo>
                </a:path>
              </a:pathLst>
            </a:custGeom>
            <a:solidFill>
              <a:srgbClr val="80C7DF"/>
            </a:solidFill>
            <a:ln>
              <a:noFill/>
            </a:ln>
          </p:spPr>
        </p:sp>
        <p:sp>
          <p:nvSpPr>
            <p:cNvPr id="12" name="swosh">
              <a:extLst>
                <a:ext uri="{FF2B5EF4-FFF2-40B4-BE49-F238E27FC236}">
                  <a16:creationId xmlns:a16="http://schemas.microsoft.com/office/drawing/2014/main" id="{6C8F152E-05A3-0741-8643-2C2172A5F1D8}"/>
                </a:ext>
              </a:extLst>
            </p:cNvPr>
            <p:cNvSpPr/>
            <p:nvPr userDrawn="1"/>
          </p:nvSpPr>
          <p:spPr>
            <a:xfrm>
              <a:off x="8921185" y="4795198"/>
              <a:ext cx="3133055" cy="774063"/>
            </a:xfrm>
            <a:custGeom>
              <a:avLst/>
              <a:gdLst/>
              <a:ahLst/>
              <a:cxnLst/>
              <a:rect l="0" t="0" r="r" b="b"/>
              <a:pathLst>
                <a:path w="8172" h="2019">
                  <a:moveTo>
                    <a:pt x="504" y="1525"/>
                  </a:moveTo>
                  <a:lnTo>
                    <a:pt x="504" y="1525"/>
                  </a:lnTo>
                  <a:cubicBezTo>
                    <a:pt x="1077" y="1169"/>
                    <a:pt x="1833" y="906"/>
                    <a:pt x="3919" y="1181"/>
                  </a:cubicBezTo>
                  <a:cubicBezTo>
                    <a:pt x="5122" y="1342"/>
                    <a:pt x="5902" y="1387"/>
                    <a:pt x="6578" y="1204"/>
                  </a:cubicBezTo>
                  <a:cubicBezTo>
                    <a:pt x="7827" y="871"/>
                    <a:pt x="8068" y="0"/>
                    <a:pt x="8137" y="35"/>
                  </a:cubicBezTo>
                  <a:cubicBezTo>
                    <a:pt x="8171" y="46"/>
                    <a:pt x="8160" y="619"/>
                    <a:pt x="7609" y="1169"/>
                  </a:cubicBezTo>
                  <a:cubicBezTo>
                    <a:pt x="7002" y="1777"/>
                    <a:pt x="6028" y="1960"/>
                    <a:pt x="5145" y="1903"/>
                  </a:cubicBezTo>
                  <a:cubicBezTo>
                    <a:pt x="3415" y="1800"/>
                    <a:pt x="2280" y="1101"/>
                    <a:pt x="596" y="1708"/>
                  </a:cubicBezTo>
                  <a:cubicBezTo>
                    <a:pt x="183" y="1869"/>
                    <a:pt x="23" y="2018"/>
                    <a:pt x="11" y="1995"/>
                  </a:cubicBezTo>
                  <a:cubicBezTo>
                    <a:pt x="0" y="1960"/>
                    <a:pt x="149" y="1754"/>
                    <a:pt x="504" y="1525"/>
                  </a:cubicBezTo>
                </a:path>
              </a:pathLst>
            </a:custGeom>
            <a:solidFill>
              <a:schemeClr val="accent2"/>
            </a:solidFill>
            <a:ln>
              <a:noFill/>
            </a:ln>
          </p:spPr>
        </p:sp>
        <p:sp>
          <p:nvSpPr>
            <p:cNvPr id="13" name="Fiske-">
              <a:extLst>
                <a:ext uri="{FF2B5EF4-FFF2-40B4-BE49-F238E27FC236}">
                  <a16:creationId xmlns:a16="http://schemas.microsoft.com/office/drawing/2014/main" id="{D5601CBF-6B24-8E40-9040-227261C4AEE0}"/>
                </a:ext>
              </a:extLst>
            </p:cNvPr>
            <p:cNvSpPr/>
            <p:nvPr userDrawn="1"/>
          </p:nvSpPr>
          <p:spPr>
            <a:xfrm>
              <a:off x="6737017" y="2259845"/>
              <a:ext cx="4719519" cy="2148895"/>
            </a:xfrm>
            <a:custGeom>
              <a:avLst/>
              <a:gdLst/>
              <a:ahLst/>
              <a:cxnLst/>
              <a:rect l="0" t="0" r="r" b="b"/>
              <a:pathLst>
                <a:path w="12310" h="5605">
                  <a:moveTo>
                    <a:pt x="9409" y="2866"/>
                  </a:moveTo>
                  <a:lnTo>
                    <a:pt x="9409" y="2866"/>
                  </a:lnTo>
                  <a:cubicBezTo>
                    <a:pt x="9455" y="2866"/>
                    <a:pt x="9455" y="2866"/>
                    <a:pt x="9455" y="2866"/>
                  </a:cubicBezTo>
                  <a:cubicBezTo>
                    <a:pt x="9994" y="2809"/>
                    <a:pt x="10246" y="2018"/>
                    <a:pt x="10235" y="1662"/>
                  </a:cubicBezTo>
                  <a:cubicBezTo>
                    <a:pt x="10223" y="1559"/>
                    <a:pt x="10166" y="1537"/>
                    <a:pt x="10097" y="1548"/>
                  </a:cubicBezTo>
                  <a:cubicBezTo>
                    <a:pt x="9868" y="1605"/>
                    <a:pt x="9547" y="2270"/>
                    <a:pt x="9409" y="2866"/>
                  </a:cubicBezTo>
                  <a:moveTo>
                    <a:pt x="10521" y="2935"/>
                  </a:moveTo>
                  <a:lnTo>
                    <a:pt x="10521" y="2935"/>
                  </a:lnTo>
                  <a:cubicBezTo>
                    <a:pt x="10498" y="3130"/>
                    <a:pt x="10349" y="3485"/>
                    <a:pt x="10040" y="3759"/>
                  </a:cubicBezTo>
                  <a:cubicBezTo>
                    <a:pt x="9857" y="3931"/>
                    <a:pt x="9639" y="4023"/>
                    <a:pt x="9421" y="4046"/>
                  </a:cubicBezTo>
                  <a:cubicBezTo>
                    <a:pt x="9008" y="4091"/>
                    <a:pt x="8653" y="3851"/>
                    <a:pt x="8653" y="3267"/>
                  </a:cubicBezTo>
                  <a:cubicBezTo>
                    <a:pt x="8665" y="2236"/>
                    <a:pt x="9582" y="1399"/>
                    <a:pt x="10189" y="1330"/>
                  </a:cubicBezTo>
                  <a:cubicBezTo>
                    <a:pt x="10556" y="1284"/>
                    <a:pt x="10716" y="1491"/>
                    <a:pt x="10716" y="1777"/>
                  </a:cubicBezTo>
                  <a:cubicBezTo>
                    <a:pt x="10705" y="2236"/>
                    <a:pt x="10258" y="2912"/>
                    <a:pt x="9570" y="2981"/>
                  </a:cubicBezTo>
                  <a:cubicBezTo>
                    <a:pt x="9513" y="2992"/>
                    <a:pt x="9444" y="2992"/>
                    <a:pt x="9386" y="2992"/>
                  </a:cubicBezTo>
                  <a:cubicBezTo>
                    <a:pt x="9364" y="3107"/>
                    <a:pt x="9352" y="3210"/>
                    <a:pt x="9352" y="3290"/>
                  </a:cubicBezTo>
                  <a:cubicBezTo>
                    <a:pt x="9352" y="3577"/>
                    <a:pt x="9409" y="3759"/>
                    <a:pt x="9650" y="3725"/>
                  </a:cubicBezTo>
                  <a:cubicBezTo>
                    <a:pt x="9983" y="3679"/>
                    <a:pt x="10304" y="3130"/>
                    <a:pt x="10395" y="2958"/>
                  </a:cubicBezTo>
                  <a:cubicBezTo>
                    <a:pt x="10418" y="2900"/>
                    <a:pt x="10453" y="2809"/>
                    <a:pt x="10475" y="2797"/>
                  </a:cubicBezTo>
                  <a:cubicBezTo>
                    <a:pt x="10510" y="2763"/>
                    <a:pt x="10544" y="2809"/>
                    <a:pt x="10521" y="2935"/>
                  </a:cubicBezTo>
                  <a:moveTo>
                    <a:pt x="4345" y="1433"/>
                  </a:moveTo>
                  <a:lnTo>
                    <a:pt x="4345" y="1433"/>
                  </a:lnTo>
                  <a:cubicBezTo>
                    <a:pt x="4115" y="1376"/>
                    <a:pt x="3909" y="1582"/>
                    <a:pt x="3966" y="1812"/>
                  </a:cubicBezTo>
                  <a:cubicBezTo>
                    <a:pt x="3989" y="1926"/>
                    <a:pt x="4081" y="2018"/>
                    <a:pt x="4195" y="2052"/>
                  </a:cubicBezTo>
                  <a:cubicBezTo>
                    <a:pt x="4436" y="2098"/>
                    <a:pt x="4631" y="1903"/>
                    <a:pt x="4585" y="1662"/>
                  </a:cubicBezTo>
                  <a:cubicBezTo>
                    <a:pt x="4551" y="1548"/>
                    <a:pt x="4459" y="1456"/>
                    <a:pt x="4345" y="1433"/>
                  </a:cubicBezTo>
                  <a:moveTo>
                    <a:pt x="8069" y="1903"/>
                  </a:moveTo>
                  <a:lnTo>
                    <a:pt x="8069" y="1903"/>
                  </a:lnTo>
                  <a:cubicBezTo>
                    <a:pt x="7828" y="1880"/>
                    <a:pt x="7495" y="2373"/>
                    <a:pt x="7301" y="2855"/>
                  </a:cubicBezTo>
                  <a:cubicBezTo>
                    <a:pt x="7931" y="2671"/>
                    <a:pt x="8172" y="2247"/>
                    <a:pt x="8172" y="2029"/>
                  </a:cubicBezTo>
                  <a:cubicBezTo>
                    <a:pt x="8172" y="1949"/>
                    <a:pt x="8137" y="1915"/>
                    <a:pt x="8069" y="1903"/>
                  </a:cubicBezTo>
                  <a:moveTo>
                    <a:pt x="8825" y="1858"/>
                  </a:moveTo>
                  <a:lnTo>
                    <a:pt x="8825" y="1858"/>
                  </a:lnTo>
                  <a:cubicBezTo>
                    <a:pt x="8825" y="2190"/>
                    <a:pt x="8481" y="2671"/>
                    <a:pt x="7736" y="2855"/>
                  </a:cubicBezTo>
                  <a:cubicBezTo>
                    <a:pt x="8149" y="3004"/>
                    <a:pt x="8080" y="3416"/>
                    <a:pt x="8229" y="3748"/>
                  </a:cubicBezTo>
                  <a:cubicBezTo>
                    <a:pt x="8412" y="4149"/>
                    <a:pt x="8687" y="4023"/>
                    <a:pt x="8676" y="4091"/>
                  </a:cubicBezTo>
                  <a:cubicBezTo>
                    <a:pt x="8665" y="4149"/>
                    <a:pt x="8550" y="4241"/>
                    <a:pt x="8424" y="4287"/>
                  </a:cubicBezTo>
                  <a:cubicBezTo>
                    <a:pt x="8114" y="4378"/>
                    <a:pt x="7862" y="4241"/>
                    <a:pt x="7748" y="4103"/>
                  </a:cubicBezTo>
                  <a:cubicBezTo>
                    <a:pt x="7461" y="3782"/>
                    <a:pt x="7587" y="3187"/>
                    <a:pt x="7233" y="3027"/>
                  </a:cubicBezTo>
                  <a:cubicBezTo>
                    <a:pt x="7084" y="3428"/>
                    <a:pt x="6981" y="3851"/>
                    <a:pt x="6958" y="4103"/>
                  </a:cubicBezTo>
                  <a:cubicBezTo>
                    <a:pt x="6843" y="4160"/>
                    <a:pt x="6659" y="4241"/>
                    <a:pt x="6522" y="4252"/>
                  </a:cubicBezTo>
                  <a:cubicBezTo>
                    <a:pt x="6384" y="4263"/>
                    <a:pt x="6270" y="4218"/>
                    <a:pt x="6270" y="4011"/>
                  </a:cubicBezTo>
                  <a:cubicBezTo>
                    <a:pt x="6270" y="3828"/>
                    <a:pt x="6568" y="2729"/>
                    <a:pt x="6809" y="1789"/>
                  </a:cubicBezTo>
                  <a:lnTo>
                    <a:pt x="6809" y="1789"/>
                  </a:lnTo>
                  <a:lnTo>
                    <a:pt x="6854" y="1628"/>
                  </a:lnTo>
                  <a:cubicBezTo>
                    <a:pt x="6912" y="1468"/>
                    <a:pt x="7004" y="1181"/>
                    <a:pt x="7141" y="872"/>
                  </a:cubicBezTo>
                  <a:cubicBezTo>
                    <a:pt x="7358" y="413"/>
                    <a:pt x="7667" y="253"/>
                    <a:pt x="7908" y="161"/>
                  </a:cubicBezTo>
                  <a:cubicBezTo>
                    <a:pt x="8080" y="104"/>
                    <a:pt x="8321" y="81"/>
                    <a:pt x="8332" y="161"/>
                  </a:cubicBezTo>
                  <a:cubicBezTo>
                    <a:pt x="8344" y="241"/>
                    <a:pt x="8103" y="390"/>
                    <a:pt x="7839" y="883"/>
                  </a:cubicBezTo>
                  <a:cubicBezTo>
                    <a:pt x="7690" y="1158"/>
                    <a:pt x="7415" y="1858"/>
                    <a:pt x="7335" y="2201"/>
                  </a:cubicBezTo>
                  <a:cubicBezTo>
                    <a:pt x="7324" y="2224"/>
                    <a:pt x="7289" y="2396"/>
                    <a:pt x="7266" y="2465"/>
                  </a:cubicBezTo>
                  <a:cubicBezTo>
                    <a:pt x="7621" y="1834"/>
                    <a:pt x="8137" y="1548"/>
                    <a:pt x="8435" y="1514"/>
                  </a:cubicBezTo>
                  <a:cubicBezTo>
                    <a:pt x="8687" y="1479"/>
                    <a:pt x="8837" y="1640"/>
                    <a:pt x="8825" y="1858"/>
                  </a:cubicBezTo>
                  <a:moveTo>
                    <a:pt x="11530" y="1227"/>
                  </a:moveTo>
                  <a:lnTo>
                    <a:pt x="11530" y="1227"/>
                  </a:lnTo>
                  <a:cubicBezTo>
                    <a:pt x="10980" y="1502"/>
                    <a:pt x="10946" y="2213"/>
                    <a:pt x="11049" y="2213"/>
                  </a:cubicBezTo>
                  <a:cubicBezTo>
                    <a:pt x="11117" y="2213"/>
                    <a:pt x="11243" y="1686"/>
                    <a:pt x="11713" y="1697"/>
                  </a:cubicBezTo>
                  <a:cubicBezTo>
                    <a:pt x="11816" y="1686"/>
                    <a:pt x="12286" y="1800"/>
                    <a:pt x="12309" y="1433"/>
                  </a:cubicBezTo>
                  <a:cubicBezTo>
                    <a:pt x="12286" y="1101"/>
                    <a:pt x="11816" y="1078"/>
                    <a:pt x="11530" y="1227"/>
                  </a:cubicBezTo>
                  <a:moveTo>
                    <a:pt x="4321" y="2579"/>
                  </a:moveTo>
                  <a:lnTo>
                    <a:pt x="4321" y="2579"/>
                  </a:lnTo>
                  <a:cubicBezTo>
                    <a:pt x="4253" y="2190"/>
                    <a:pt x="3840" y="2236"/>
                    <a:pt x="3771" y="2236"/>
                  </a:cubicBezTo>
                  <a:cubicBezTo>
                    <a:pt x="3703" y="2247"/>
                    <a:pt x="2877" y="2350"/>
                    <a:pt x="2820" y="2362"/>
                  </a:cubicBezTo>
                  <a:cubicBezTo>
                    <a:pt x="2832" y="2339"/>
                    <a:pt x="2832" y="2339"/>
                    <a:pt x="2832" y="2339"/>
                  </a:cubicBezTo>
                  <a:cubicBezTo>
                    <a:pt x="2912" y="2029"/>
                    <a:pt x="2981" y="1743"/>
                    <a:pt x="3049" y="1514"/>
                  </a:cubicBezTo>
                  <a:cubicBezTo>
                    <a:pt x="3095" y="1376"/>
                    <a:pt x="3164" y="1170"/>
                    <a:pt x="3370" y="1009"/>
                  </a:cubicBezTo>
                  <a:cubicBezTo>
                    <a:pt x="3393" y="1009"/>
                    <a:pt x="3393" y="1009"/>
                    <a:pt x="3393" y="1009"/>
                  </a:cubicBezTo>
                  <a:cubicBezTo>
                    <a:pt x="3817" y="952"/>
                    <a:pt x="4195" y="837"/>
                    <a:pt x="4482" y="700"/>
                  </a:cubicBezTo>
                  <a:cubicBezTo>
                    <a:pt x="4734" y="585"/>
                    <a:pt x="4952" y="345"/>
                    <a:pt x="5032" y="184"/>
                  </a:cubicBezTo>
                  <a:cubicBezTo>
                    <a:pt x="5066" y="127"/>
                    <a:pt x="5090" y="46"/>
                    <a:pt x="5055" y="35"/>
                  </a:cubicBezTo>
                  <a:cubicBezTo>
                    <a:pt x="5009" y="0"/>
                    <a:pt x="4791" y="299"/>
                    <a:pt x="4104" y="402"/>
                  </a:cubicBezTo>
                  <a:cubicBezTo>
                    <a:pt x="3645" y="482"/>
                    <a:pt x="3141" y="390"/>
                    <a:pt x="2740" y="436"/>
                  </a:cubicBezTo>
                  <a:cubicBezTo>
                    <a:pt x="1548" y="574"/>
                    <a:pt x="0" y="1628"/>
                    <a:pt x="173" y="2797"/>
                  </a:cubicBezTo>
                  <a:cubicBezTo>
                    <a:pt x="230" y="3118"/>
                    <a:pt x="528" y="3485"/>
                    <a:pt x="963" y="3347"/>
                  </a:cubicBezTo>
                  <a:cubicBezTo>
                    <a:pt x="1147" y="3290"/>
                    <a:pt x="1284" y="3118"/>
                    <a:pt x="1341" y="2981"/>
                  </a:cubicBezTo>
                  <a:cubicBezTo>
                    <a:pt x="769" y="2912"/>
                    <a:pt x="585" y="2385"/>
                    <a:pt x="734" y="1892"/>
                  </a:cubicBezTo>
                  <a:cubicBezTo>
                    <a:pt x="929" y="1250"/>
                    <a:pt x="1490" y="1170"/>
                    <a:pt x="2098" y="1112"/>
                  </a:cubicBezTo>
                  <a:cubicBezTo>
                    <a:pt x="2407" y="1078"/>
                    <a:pt x="2694" y="1066"/>
                    <a:pt x="2981" y="1044"/>
                  </a:cubicBezTo>
                  <a:cubicBezTo>
                    <a:pt x="2671" y="1216"/>
                    <a:pt x="2465" y="1422"/>
                    <a:pt x="2385" y="1548"/>
                  </a:cubicBezTo>
                  <a:cubicBezTo>
                    <a:pt x="2258" y="1743"/>
                    <a:pt x="2132" y="2064"/>
                    <a:pt x="2018" y="2430"/>
                  </a:cubicBezTo>
                  <a:cubicBezTo>
                    <a:pt x="2006" y="2465"/>
                    <a:pt x="2006" y="2465"/>
                    <a:pt x="2006" y="2465"/>
                  </a:cubicBezTo>
                  <a:cubicBezTo>
                    <a:pt x="1651" y="2499"/>
                    <a:pt x="1651" y="2499"/>
                    <a:pt x="1651" y="2499"/>
                  </a:cubicBezTo>
                  <a:cubicBezTo>
                    <a:pt x="1444" y="2522"/>
                    <a:pt x="1387" y="2488"/>
                    <a:pt x="1376" y="2522"/>
                  </a:cubicBezTo>
                  <a:cubicBezTo>
                    <a:pt x="1341" y="2579"/>
                    <a:pt x="1490" y="2786"/>
                    <a:pt x="1731" y="2775"/>
                  </a:cubicBezTo>
                  <a:cubicBezTo>
                    <a:pt x="1915" y="2763"/>
                    <a:pt x="1915" y="2763"/>
                    <a:pt x="1915" y="2763"/>
                  </a:cubicBezTo>
                  <a:cubicBezTo>
                    <a:pt x="1571" y="3908"/>
                    <a:pt x="1238" y="5364"/>
                    <a:pt x="562" y="5421"/>
                  </a:cubicBezTo>
                  <a:cubicBezTo>
                    <a:pt x="424" y="5433"/>
                    <a:pt x="379" y="5387"/>
                    <a:pt x="367" y="5433"/>
                  </a:cubicBezTo>
                  <a:cubicBezTo>
                    <a:pt x="367" y="5501"/>
                    <a:pt x="493" y="5604"/>
                    <a:pt x="688" y="5604"/>
                  </a:cubicBezTo>
                  <a:cubicBezTo>
                    <a:pt x="1777" y="5604"/>
                    <a:pt x="2361" y="3931"/>
                    <a:pt x="2728" y="2671"/>
                  </a:cubicBezTo>
                  <a:cubicBezTo>
                    <a:pt x="3599" y="2568"/>
                    <a:pt x="3599" y="2568"/>
                    <a:pt x="3599" y="2568"/>
                  </a:cubicBezTo>
                  <a:cubicBezTo>
                    <a:pt x="3622" y="2568"/>
                    <a:pt x="3668" y="2557"/>
                    <a:pt x="3691" y="2591"/>
                  </a:cubicBezTo>
                  <a:cubicBezTo>
                    <a:pt x="3714" y="2614"/>
                    <a:pt x="3703" y="2660"/>
                    <a:pt x="3680" y="2706"/>
                  </a:cubicBezTo>
                  <a:cubicBezTo>
                    <a:pt x="3496" y="3199"/>
                    <a:pt x="3175" y="3759"/>
                    <a:pt x="3244" y="4149"/>
                  </a:cubicBezTo>
                  <a:cubicBezTo>
                    <a:pt x="3267" y="4355"/>
                    <a:pt x="3370" y="4516"/>
                    <a:pt x="3496" y="4607"/>
                  </a:cubicBezTo>
                  <a:cubicBezTo>
                    <a:pt x="3588" y="4687"/>
                    <a:pt x="3806" y="4745"/>
                    <a:pt x="3863" y="4699"/>
                  </a:cubicBezTo>
                  <a:cubicBezTo>
                    <a:pt x="3920" y="4653"/>
                    <a:pt x="3714" y="4516"/>
                    <a:pt x="3794" y="4183"/>
                  </a:cubicBezTo>
                  <a:cubicBezTo>
                    <a:pt x="3932" y="3520"/>
                    <a:pt x="4367" y="2889"/>
                    <a:pt x="4321" y="2579"/>
                  </a:cubicBezTo>
                  <a:moveTo>
                    <a:pt x="6155" y="3588"/>
                  </a:moveTo>
                  <a:lnTo>
                    <a:pt x="6155" y="3588"/>
                  </a:lnTo>
                  <a:cubicBezTo>
                    <a:pt x="6155" y="4103"/>
                    <a:pt x="5662" y="4527"/>
                    <a:pt x="5021" y="4550"/>
                  </a:cubicBezTo>
                  <a:cubicBezTo>
                    <a:pt x="4585" y="4562"/>
                    <a:pt x="4138" y="4378"/>
                    <a:pt x="4149" y="3874"/>
                  </a:cubicBezTo>
                  <a:cubicBezTo>
                    <a:pt x="4149" y="3554"/>
                    <a:pt x="4379" y="3290"/>
                    <a:pt x="4700" y="3256"/>
                  </a:cubicBezTo>
                  <a:cubicBezTo>
                    <a:pt x="4780" y="3244"/>
                    <a:pt x="4906" y="3267"/>
                    <a:pt x="4941" y="3347"/>
                  </a:cubicBezTo>
                  <a:cubicBezTo>
                    <a:pt x="4700" y="3485"/>
                    <a:pt x="4585" y="3713"/>
                    <a:pt x="4585" y="3908"/>
                  </a:cubicBezTo>
                  <a:cubicBezTo>
                    <a:pt x="4585" y="4241"/>
                    <a:pt x="4814" y="4367"/>
                    <a:pt x="5055" y="4344"/>
                  </a:cubicBezTo>
                  <a:cubicBezTo>
                    <a:pt x="5307" y="4321"/>
                    <a:pt x="5548" y="4126"/>
                    <a:pt x="5559" y="3828"/>
                  </a:cubicBezTo>
                  <a:cubicBezTo>
                    <a:pt x="5559" y="3474"/>
                    <a:pt x="4814" y="3050"/>
                    <a:pt x="4814" y="2671"/>
                  </a:cubicBezTo>
                  <a:cubicBezTo>
                    <a:pt x="4826" y="2224"/>
                    <a:pt x="5479" y="1846"/>
                    <a:pt x="5915" y="1800"/>
                  </a:cubicBezTo>
                  <a:cubicBezTo>
                    <a:pt x="6144" y="1777"/>
                    <a:pt x="6304" y="1869"/>
                    <a:pt x="6316" y="2029"/>
                  </a:cubicBezTo>
                  <a:cubicBezTo>
                    <a:pt x="6327" y="2133"/>
                    <a:pt x="6270" y="2270"/>
                    <a:pt x="6018" y="2339"/>
                  </a:cubicBezTo>
                  <a:cubicBezTo>
                    <a:pt x="5961" y="2075"/>
                    <a:pt x="5777" y="2064"/>
                    <a:pt x="5594" y="2098"/>
                  </a:cubicBezTo>
                  <a:cubicBezTo>
                    <a:pt x="5537" y="2110"/>
                    <a:pt x="5445" y="2144"/>
                    <a:pt x="5399" y="2167"/>
                  </a:cubicBezTo>
                  <a:cubicBezTo>
                    <a:pt x="5387" y="2201"/>
                    <a:pt x="5387" y="2236"/>
                    <a:pt x="5387" y="2270"/>
                  </a:cubicBezTo>
                  <a:cubicBezTo>
                    <a:pt x="5387" y="2729"/>
                    <a:pt x="6167" y="3050"/>
                    <a:pt x="6155" y="3588"/>
                  </a:cubicBezTo>
                </a:path>
              </a:pathLst>
            </a:custGeom>
            <a:solidFill>
              <a:schemeClr val="accent1"/>
            </a:solidFill>
            <a:ln>
              <a:noFill/>
            </a:ln>
          </p:spPr>
          <p:txBody>
            <a:bodyPr/>
            <a:lstStyle/>
            <a:p>
              <a:endParaRPr lang="nb-NO"/>
            </a:p>
          </p:txBody>
        </p:sp>
        <p:sp>
          <p:nvSpPr>
            <p:cNvPr id="14" name="sprell">
              <a:extLst>
                <a:ext uri="{FF2B5EF4-FFF2-40B4-BE49-F238E27FC236}">
                  <a16:creationId xmlns:a16="http://schemas.microsoft.com/office/drawing/2014/main" id="{5CC6B21E-BFA9-F34E-A0E1-3383DFB506AD}"/>
                </a:ext>
              </a:extLst>
            </p:cNvPr>
            <p:cNvSpPr/>
            <p:nvPr userDrawn="1"/>
          </p:nvSpPr>
          <p:spPr>
            <a:xfrm>
              <a:off x="7642199" y="2962981"/>
              <a:ext cx="4482201" cy="2773054"/>
            </a:xfrm>
            <a:custGeom>
              <a:avLst/>
              <a:gdLst/>
              <a:ahLst/>
              <a:cxnLst/>
              <a:rect l="0" t="0" r="r" b="b"/>
              <a:pathLst>
                <a:path w="11691" h="7233">
                  <a:moveTo>
                    <a:pt x="4597" y="3370"/>
                  </a:moveTo>
                  <a:lnTo>
                    <a:pt x="4597" y="3370"/>
                  </a:lnTo>
                  <a:cubicBezTo>
                    <a:pt x="4574" y="3094"/>
                    <a:pt x="4448" y="2922"/>
                    <a:pt x="4150" y="2957"/>
                  </a:cubicBezTo>
                  <a:cubicBezTo>
                    <a:pt x="3909" y="2980"/>
                    <a:pt x="3576" y="3152"/>
                    <a:pt x="3256" y="3633"/>
                  </a:cubicBezTo>
                  <a:cubicBezTo>
                    <a:pt x="3267" y="3576"/>
                    <a:pt x="3382" y="3129"/>
                    <a:pt x="3176" y="3049"/>
                  </a:cubicBezTo>
                  <a:cubicBezTo>
                    <a:pt x="3015" y="2980"/>
                    <a:pt x="2705" y="3037"/>
                    <a:pt x="2522" y="3198"/>
                  </a:cubicBezTo>
                  <a:cubicBezTo>
                    <a:pt x="2396" y="3301"/>
                    <a:pt x="2316" y="3484"/>
                    <a:pt x="2384" y="3484"/>
                  </a:cubicBezTo>
                  <a:cubicBezTo>
                    <a:pt x="2430" y="3495"/>
                    <a:pt x="2580" y="3358"/>
                    <a:pt x="2614" y="3461"/>
                  </a:cubicBezTo>
                  <a:cubicBezTo>
                    <a:pt x="2637" y="3507"/>
                    <a:pt x="2602" y="3622"/>
                    <a:pt x="2568" y="3736"/>
                  </a:cubicBezTo>
                  <a:cubicBezTo>
                    <a:pt x="2408" y="4309"/>
                    <a:pt x="1788" y="6659"/>
                    <a:pt x="1777" y="6934"/>
                  </a:cubicBezTo>
                  <a:cubicBezTo>
                    <a:pt x="1777" y="7152"/>
                    <a:pt x="1892" y="7232"/>
                    <a:pt x="2041" y="7221"/>
                  </a:cubicBezTo>
                  <a:cubicBezTo>
                    <a:pt x="2213" y="7221"/>
                    <a:pt x="2362" y="7152"/>
                    <a:pt x="2465" y="7026"/>
                  </a:cubicBezTo>
                  <a:cubicBezTo>
                    <a:pt x="2476" y="6567"/>
                    <a:pt x="2568" y="5948"/>
                    <a:pt x="3107" y="4263"/>
                  </a:cubicBezTo>
                  <a:cubicBezTo>
                    <a:pt x="3233" y="3862"/>
                    <a:pt x="3497" y="3415"/>
                    <a:pt x="3794" y="3381"/>
                  </a:cubicBezTo>
                  <a:cubicBezTo>
                    <a:pt x="3852" y="3370"/>
                    <a:pt x="3875" y="3461"/>
                    <a:pt x="3875" y="3599"/>
                  </a:cubicBezTo>
                  <a:cubicBezTo>
                    <a:pt x="3875" y="4172"/>
                    <a:pt x="3600" y="4814"/>
                    <a:pt x="3439" y="5089"/>
                  </a:cubicBezTo>
                  <a:cubicBezTo>
                    <a:pt x="3221" y="5433"/>
                    <a:pt x="2935" y="5364"/>
                    <a:pt x="2935" y="5421"/>
                  </a:cubicBezTo>
                  <a:cubicBezTo>
                    <a:pt x="2923" y="5456"/>
                    <a:pt x="3004" y="5547"/>
                    <a:pt x="3210" y="5559"/>
                  </a:cubicBezTo>
                  <a:cubicBezTo>
                    <a:pt x="3519" y="5582"/>
                    <a:pt x="3840" y="5410"/>
                    <a:pt x="4115" y="4963"/>
                  </a:cubicBezTo>
                  <a:cubicBezTo>
                    <a:pt x="4390" y="4527"/>
                    <a:pt x="4620" y="3805"/>
                    <a:pt x="4597" y="3370"/>
                  </a:cubicBezTo>
                  <a:moveTo>
                    <a:pt x="5673" y="3988"/>
                  </a:moveTo>
                  <a:lnTo>
                    <a:pt x="5673" y="3988"/>
                  </a:lnTo>
                  <a:cubicBezTo>
                    <a:pt x="5902" y="3370"/>
                    <a:pt x="6246" y="2980"/>
                    <a:pt x="6819" y="2578"/>
                  </a:cubicBezTo>
                  <a:cubicBezTo>
                    <a:pt x="6876" y="2544"/>
                    <a:pt x="6968" y="2487"/>
                    <a:pt x="6968" y="2464"/>
                  </a:cubicBezTo>
                  <a:cubicBezTo>
                    <a:pt x="6968" y="2429"/>
                    <a:pt x="6865" y="2429"/>
                    <a:pt x="6728" y="2464"/>
                  </a:cubicBezTo>
                  <a:cubicBezTo>
                    <a:pt x="6120" y="2659"/>
                    <a:pt x="5708" y="3209"/>
                    <a:pt x="5708" y="3209"/>
                  </a:cubicBezTo>
                  <a:cubicBezTo>
                    <a:pt x="5719" y="3106"/>
                    <a:pt x="5730" y="2808"/>
                    <a:pt x="5524" y="2739"/>
                  </a:cubicBezTo>
                  <a:cubicBezTo>
                    <a:pt x="5306" y="2682"/>
                    <a:pt x="4997" y="2796"/>
                    <a:pt x="4860" y="3014"/>
                  </a:cubicBezTo>
                  <a:cubicBezTo>
                    <a:pt x="4814" y="3083"/>
                    <a:pt x="4780" y="3174"/>
                    <a:pt x="4792" y="3266"/>
                  </a:cubicBezTo>
                  <a:cubicBezTo>
                    <a:pt x="4792" y="3301"/>
                    <a:pt x="4814" y="3381"/>
                    <a:pt x="4837" y="3381"/>
                  </a:cubicBezTo>
                  <a:cubicBezTo>
                    <a:pt x="4849" y="3392"/>
                    <a:pt x="4883" y="3346"/>
                    <a:pt x="4940" y="3301"/>
                  </a:cubicBezTo>
                  <a:cubicBezTo>
                    <a:pt x="4997" y="3232"/>
                    <a:pt x="5088" y="3198"/>
                    <a:pt x="5112" y="3232"/>
                  </a:cubicBezTo>
                  <a:cubicBezTo>
                    <a:pt x="5134" y="3243"/>
                    <a:pt x="5123" y="3301"/>
                    <a:pt x="5112" y="3346"/>
                  </a:cubicBezTo>
                  <a:cubicBezTo>
                    <a:pt x="5031" y="3679"/>
                    <a:pt x="4734" y="4573"/>
                    <a:pt x="4757" y="4859"/>
                  </a:cubicBezTo>
                  <a:cubicBezTo>
                    <a:pt x="4814" y="5352"/>
                    <a:pt x="5260" y="5479"/>
                    <a:pt x="5387" y="5421"/>
                  </a:cubicBezTo>
                  <a:cubicBezTo>
                    <a:pt x="5455" y="5387"/>
                    <a:pt x="5409" y="5283"/>
                    <a:pt x="5478" y="4779"/>
                  </a:cubicBezTo>
                  <a:cubicBezTo>
                    <a:pt x="5524" y="4435"/>
                    <a:pt x="5627" y="4115"/>
                    <a:pt x="5673" y="3988"/>
                  </a:cubicBezTo>
                  <a:moveTo>
                    <a:pt x="10327" y="2716"/>
                  </a:moveTo>
                  <a:lnTo>
                    <a:pt x="10327" y="2716"/>
                  </a:lnTo>
                  <a:cubicBezTo>
                    <a:pt x="10648" y="1833"/>
                    <a:pt x="11244" y="826"/>
                    <a:pt x="11369" y="596"/>
                  </a:cubicBezTo>
                  <a:cubicBezTo>
                    <a:pt x="11484" y="413"/>
                    <a:pt x="11690" y="161"/>
                    <a:pt x="11679" y="81"/>
                  </a:cubicBezTo>
                  <a:cubicBezTo>
                    <a:pt x="11656" y="0"/>
                    <a:pt x="11335" y="12"/>
                    <a:pt x="11026" y="161"/>
                  </a:cubicBezTo>
                  <a:cubicBezTo>
                    <a:pt x="10808" y="276"/>
                    <a:pt x="10625" y="459"/>
                    <a:pt x="10441" y="734"/>
                  </a:cubicBezTo>
                  <a:cubicBezTo>
                    <a:pt x="10006" y="1376"/>
                    <a:pt x="9639" y="2441"/>
                    <a:pt x="9490" y="3106"/>
                  </a:cubicBezTo>
                  <a:cubicBezTo>
                    <a:pt x="9375" y="3610"/>
                    <a:pt x="9352" y="4057"/>
                    <a:pt x="9467" y="4470"/>
                  </a:cubicBezTo>
                  <a:cubicBezTo>
                    <a:pt x="9605" y="4940"/>
                    <a:pt x="9983" y="5204"/>
                    <a:pt x="10086" y="5192"/>
                  </a:cubicBezTo>
                  <a:cubicBezTo>
                    <a:pt x="10155" y="5180"/>
                    <a:pt x="10074" y="5031"/>
                    <a:pt x="10017" y="4607"/>
                  </a:cubicBezTo>
                  <a:cubicBezTo>
                    <a:pt x="9925" y="3874"/>
                    <a:pt x="10212" y="3037"/>
                    <a:pt x="10327" y="2716"/>
                  </a:cubicBezTo>
                  <a:moveTo>
                    <a:pt x="9134" y="2716"/>
                  </a:moveTo>
                  <a:lnTo>
                    <a:pt x="9134" y="2716"/>
                  </a:lnTo>
                  <a:cubicBezTo>
                    <a:pt x="9455" y="1651"/>
                    <a:pt x="9811" y="1044"/>
                    <a:pt x="9948" y="803"/>
                  </a:cubicBezTo>
                  <a:cubicBezTo>
                    <a:pt x="10109" y="516"/>
                    <a:pt x="10292" y="333"/>
                    <a:pt x="10269" y="264"/>
                  </a:cubicBezTo>
                  <a:cubicBezTo>
                    <a:pt x="10246" y="207"/>
                    <a:pt x="9994" y="218"/>
                    <a:pt x="9673" y="356"/>
                  </a:cubicBezTo>
                  <a:cubicBezTo>
                    <a:pt x="9455" y="448"/>
                    <a:pt x="9249" y="608"/>
                    <a:pt x="9043" y="929"/>
                  </a:cubicBezTo>
                  <a:cubicBezTo>
                    <a:pt x="8756" y="1399"/>
                    <a:pt x="8504" y="2189"/>
                    <a:pt x="8332" y="3071"/>
                  </a:cubicBezTo>
                  <a:cubicBezTo>
                    <a:pt x="8229" y="3610"/>
                    <a:pt x="8172" y="4080"/>
                    <a:pt x="8264" y="4458"/>
                  </a:cubicBezTo>
                  <a:cubicBezTo>
                    <a:pt x="8367" y="4951"/>
                    <a:pt x="8791" y="5318"/>
                    <a:pt x="8917" y="5272"/>
                  </a:cubicBezTo>
                  <a:cubicBezTo>
                    <a:pt x="8974" y="5249"/>
                    <a:pt x="8894" y="5112"/>
                    <a:pt x="8848" y="4642"/>
                  </a:cubicBezTo>
                  <a:cubicBezTo>
                    <a:pt x="8791" y="3988"/>
                    <a:pt x="9077" y="2899"/>
                    <a:pt x="9134" y="2716"/>
                  </a:cubicBezTo>
                  <a:moveTo>
                    <a:pt x="6785" y="4103"/>
                  </a:moveTo>
                  <a:lnTo>
                    <a:pt x="6785" y="4103"/>
                  </a:lnTo>
                  <a:cubicBezTo>
                    <a:pt x="6831" y="4103"/>
                    <a:pt x="6831" y="4103"/>
                    <a:pt x="6831" y="4103"/>
                  </a:cubicBezTo>
                  <a:cubicBezTo>
                    <a:pt x="7369" y="4046"/>
                    <a:pt x="7622" y="3255"/>
                    <a:pt x="7610" y="2899"/>
                  </a:cubicBezTo>
                  <a:cubicBezTo>
                    <a:pt x="7610" y="2796"/>
                    <a:pt x="7541" y="2773"/>
                    <a:pt x="7472" y="2785"/>
                  </a:cubicBezTo>
                  <a:cubicBezTo>
                    <a:pt x="7243" y="2842"/>
                    <a:pt x="6922" y="3507"/>
                    <a:pt x="6785" y="4103"/>
                  </a:cubicBezTo>
                  <a:moveTo>
                    <a:pt x="7908" y="4160"/>
                  </a:moveTo>
                  <a:lnTo>
                    <a:pt x="7908" y="4160"/>
                  </a:lnTo>
                  <a:cubicBezTo>
                    <a:pt x="7874" y="4366"/>
                    <a:pt x="7736" y="4722"/>
                    <a:pt x="7427" y="4997"/>
                  </a:cubicBezTo>
                  <a:cubicBezTo>
                    <a:pt x="7232" y="5158"/>
                    <a:pt x="7014" y="5261"/>
                    <a:pt x="6797" y="5283"/>
                  </a:cubicBezTo>
                  <a:cubicBezTo>
                    <a:pt x="6395" y="5329"/>
                    <a:pt x="6028" y="5089"/>
                    <a:pt x="6028" y="4504"/>
                  </a:cubicBezTo>
                  <a:cubicBezTo>
                    <a:pt x="6040" y="3461"/>
                    <a:pt x="6957" y="2624"/>
                    <a:pt x="7564" y="2556"/>
                  </a:cubicBezTo>
                  <a:cubicBezTo>
                    <a:pt x="7931" y="2521"/>
                    <a:pt x="8092" y="2728"/>
                    <a:pt x="8092" y="3014"/>
                  </a:cubicBezTo>
                  <a:cubicBezTo>
                    <a:pt x="8092" y="3473"/>
                    <a:pt x="7645" y="4137"/>
                    <a:pt x="6945" y="4218"/>
                  </a:cubicBezTo>
                  <a:cubicBezTo>
                    <a:pt x="6888" y="4229"/>
                    <a:pt x="6819" y="4229"/>
                    <a:pt x="6762" y="4229"/>
                  </a:cubicBezTo>
                  <a:cubicBezTo>
                    <a:pt x="6751" y="4332"/>
                    <a:pt x="6739" y="4435"/>
                    <a:pt x="6728" y="4527"/>
                  </a:cubicBezTo>
                  <a:cubicBezTo>
                    <a:pt x="6728" y="4814"/>
                    <a:pt x="6785" y="4986"/>
                    <a:pt x="7025" y="4963"/>
                  </a:cubicBezTo>
                  <a:cubicBezTo>
                    <a:pt x="7358" y="4917"/>
                    <a:pt x="7679" y="4366"/>
                    <a:pt x="7771" y="4195"/>
                  </a:cubicBezTo>
                  <a:cubicBezTo>
                    <a:pt x="7805" y="4126"/>
                    <a:pt x="7839" y="4046"/>
                    <a:pt x="7851" y="4034"/>
                  </a:cubicBezTo>
                  <a:cubicBezTo>
                    <a:pt x="7885" y="4000"/>
                    <a:pt x="7920" y="4046"/>
                    <a:pt x="7908" y="4160"/>
                  </a:cubicBezTo>
                  <a:moveTo>
                    <a:pt x="2018" y="5054"/>
                  </a:moveTo>
                  <a:lnTo>
                    <a:pt x="2018" y="5054"/>
                  </a:lnTo>
                  <a:cubicBezTo>
                    <a:pt x="2018" y="5628"/>
                    <a:pt x="1456" y="6097"/>
                    <a:pt x="895" y="6109"/>
                  </a:cubicBezTo>
                  <a:cubicBezTo>
                    <a:pt x="459" y="6121"/>
                    <a:pt x="0" y="5903"/>
                    <a:pt x="0" y="5341"/>
                  </a:cubicBezTo>
                  <a:cubicBezTo>
                    <a:pt x="0" y="4986"/>
                    <a:pt x="230" y="4699"/>
                    <a:pt x="551" y="4665"/>
                  </a:cubicBezTo>
                  <a:cubicBezTo>
                    <a:pt x="642" y="4653"/>
                    <a:pt x="757" y="4687"/>
                    <a:pt x="792" y="4768"/>
                  </a:cubicBezTo>
                  <a:cubicBezTo>
                    <a:pt x="562" y="4928"/>
                    <a:pt x="448" y="5180"/>
                    <a:pt x="448" y="5398"/>
                  </a:cubicBezTo>
                  <a:cubicBezTo>
                    <a:pt x="448" y="5754"/>
                    <a:pt x="688" y="5903"/>
                    <a:pt x="929" y="5880"/>
                  </a:cubicBezTo>
                  <a:cubicBezTo>
                    <a:pt x="1170" y="5857"/>
                    <a:pt x="1422" y="5639"/>
                    <a:pt x="1422" y="5307"/>
                  </a:cubicBezTo>
                  <a:cubicBezTo>
                    <a:pt x="1422" y="4917"/>
                    <a:pt x="665" y="4447"/>
                    <a:pt x="665" y="4011"/>
                  </a:cubicBezTo>
                  <a:cubicBezTo>
                    <a:pt x="665" y="3518"/>
                    <a:pt x="1307" y="3094"/>
                    <a:pt x="1754" y="3060"/>
                  </a:cubicBezTo>
                  <a:cubicBezTo>
                    <a:pt x="1960" y="3049"/>
                    <a:pt x="2178" y="3152"/>
                    <a:pt x="2178" y="3324"/>
                  </a:cubicBezTo>
                  <a:cubicBezTo>
                    <a:pt x="2178" y="3415"/>
                    <a:pt x="2155" y="3610"/>
                    <a:pt x="1869" y="3667"/>
                  </a:cubicBezTo>
                  <a:cubicBezTo>
                    <a:pt x="1834" y="3427"/>
                    <a:pt x="1605" y="3381"/>
                    <a:pt x="1399" y="3404"/>
                  </a:cubicBezTo>
                  <a:cubicBezTo>
                    <a:pt x="1342" y="3415"/>
                    <a:pt x="1284" y="3427"/>
                    <a:pt x="1238" y="3461"/>
                  </a:cubicBezTo>
                  <a:cubicBezTo>
                    <a:pt x="1227" y="3507"/>
                    <a:pt x="1227" y="3541"/>
                    <a:pt x="1227" y="3576"/>
                  </a:cubicBezTo>
                  <a:cubicBezTo>
                    <a:pt x="1227" y="4091"/>
                    <a:pt x="2018" y="4458"/>
                    <a:pt x="2018" y="5054"/>
                  </a:cubicBezTo>
                </a:path>
              </a:pathLst>
            </a:custGeom>
            <a:solidFill>
              <a:schemeClr val="tx2"/>
            </a:solidFill>
            <a:ln>
              <a:noFill/>
            </a:ln>
          </p:spPr>
        </p:sp>
        <p:sp>
          <p:nvSpPr>
            <p:cNvPr id="15" name="Fisk">
              <a:extLst>
                <a:ext uri="{FF2B5EF4-FFF2-40B4-BE49-F238E27FC236}">
                  <a16:creationId xmlns:a16="http://schemas.microsoft.com/office/drawing/2014/main" id="{9C2BF338-FC22-804C-90B0-B53EC9488D7E}"/>
                </a:ext>
              </a:extLst>
            </p:cNvPr>
            <p:cNvSpPr/>
            <p:nvPr userDrawn="1"/>
          </p:nvSpPr>
          <p:spPr>
            <a:xfrm>
              <a:off x="8754410" y="1249231"/>
              <a:ext cx="1696112" cy="1538541"/>
            </a:xfrm>
            <a:custGeom>
              <a:avLst/>
              <a:gdLst/>
              <a:ahLst/>
              <a:cxnLst/>
              <a:rect l="0" t="0" r="r" b="b"/>
              <a:pathLst>
                <a:path w="4424" h="4013">
                  <a:moveTo>
                    <a:pt x="3609" y="654"/>
                  </a:moveTo>
                  <a:lnTo>
                    <a:pt x="3609" y="654"/>
                  </a:lnTo>
                  <a:cubicBezTo>
                    <a:pt x="3517" y="676"/>
                    <a:pt x="3437" y="745"/>
                    <a:pt x="3414" y="848"/>
                  </a:cubicBezTo>
                  <a:cubicBezTo>
                    <a:pt x="3368" y="1043"/>
                    <a:pt x="3540" y="1204"/>
                    <a:pt x="3735" y="1169"/>
                  </a:cubicBezTo>
                  <a:cubicBezTo>
                    <a:pt x="3827" y="1147"/>
                    <a:pt x="3907" y="1066"/>
                    <a:pt x="3930" y="963"/>
                  </a:cubicBezTo>
                  <a:cubicBezTo>
                    <a:pt x="3975" y="780"/>
                    <a:pt x="3803" y="608"/>
                    <a:pt x="3609" y="654"/>
                  </a:cubicBezTo>
                  <a:moveTo>
                    <a:pt x="4423" y="906"/>
                  </a:moveTo>
                  <a:lnTo>
                    <a:pt x="4423" y="906"/>
                  </a:lnTo>
                  <a:cubicBezTo>
                    <a:pt x="4400" y="1238"/>
                    <a:pt x="4262" y="1444"/>
                    <a:pt x="4067" y="1559"/>
                  </a:cubicBezTo>
                  <a:cubicBezTo>
                    <a:pt x="3964" y="1547"/>
                    <a:pt x="3850" y="1513"/>
                    <a:pt x="3781" y="1444"/>
                  </a:cubicBezTo>
                  <a:cubicBezTo>
                    <a:pt x="3781" y="1444"/>
                    <a:pt x="3781" y="1571"/>
                    <a:pt x="3838" y="1662"/>
                  </a:cubicBezTo>
                  <a:cubicBezTo>
                    <a:pt x="3403" y="1800"/>
                    <a:pt x="2829" y="1685"/>
                    <a:pt x="2646" y="1697"/>
                  </a:cubicBezTo>
                  <a:cubicBezTo>
                    <a:pt x="2623" y="1697"/>
                    <a:pt x="2600" y="1697"/>
                    <a:pt x="2566" y="1697"/>
                  </a:cubicBezTo>
                  <a:cubicBezTo>
                    <a:pt x="2520" y="1846"/>
                    <a:pt x="2405" y="2029"/>
                    <a:pt x="2119" y="2098"/>
                  </a:cubicBezTo>
                  <a:cubicBezTo>
                    <a:pt x="2119" y="2098"/>
                    <a:pt x="2062" y="1937"/>
                    <a:pt x="2153" y="1765"/>
                  </a:cubicBezTo>
                  <a:cubicBezTo>
                    <a:pt x="1501" y="1972"/>
                    <a:pt x="1031" y="2602"/>
                    <a:pt x="813" y="2969"/>
                  </a:cubicBezTo>
                  <a:cubicBezTo>
                    <a:pt x="1375" y="3588"/>
                    <a:pt x="928" y="4012"/>
                    <a:pt x="928" y="4012"/>
                  </a:cubicBezTo>
                  <a:cubicBezTo>
                    <a:pt x="675" y="3794"/>
                    <a:pt x="607" y="3553"/>
                    <a:pt x="618" y="3359"/>
                  </a:cubicBezTo>
                  <a:cubicBezTo>
                    <a:pt x="424" y="3806"/>
                    <a:pt x="0" y="3760"/>
                    <a:pt x="0" y="3760"/>
                  </a:cubicBezTo>
                  <a:cubicBezTo>
                    <a:pt x="11" y="3152"/>
                    <a:pt x="458" y="2981"/>
                    <a:pt x="641" y="2935"/>
                  </a:cubicBezTo>
                  <a:cubicBezTo>
                    <a:pt x="630" y="2350"/>
                    <a:pt x="733" y="1078"/>
                    <a:pt x="1810" y="436"/>
                  </a:cubicBezTo>
                  <a:cubicBezTo>
                    <a:pt x="1616" y="413"/>
                    <a:pt x="1524" y="275"/>
                    <a:pt x="1524" y="275"/>
                  </a:cubicBezTo>
                  <a:cubicBezTo>
                    <a:pt x="1845" y="0"/>
                    <a:pt x="2130" y="138"/>
                    <a:pt x="2256" y="218"/>
                  </a:cubicBezTo>
                  <a:cubicBezTo>
                    <a:pt x="3116" y="23"/>
                    <a:pt x="3987" y="218"/>
                    <a:pt x="4423" y="906"/>
                  </a:cubicBezTo>
                  <a:moveTo>
                    <a:pt x="3803" y="803"/>
                  </a:moveTo>
                  <a:lnTo>
                    <a:pt x="3803" y="803"/>
                  </a:lnTo>
                  <a:cubicBezTo>
                    <a:pt x="3827" y="883"/>
                    <a:pt x="3758" y="951"/>
                    <a:pt x="3678" y="929"/>
                  </a:cubicBezTo>
                  <a:cubicBezTo>
                    <a:pt x="3643" y="917"/>
                    <a:pt x="3609" y="894"/>
                    <a:pt x="3597" y="848"/>
                  </a:cubicBezTo>
                  <a:cubicBezTo>
                    <a:pt x="3586" y="780"/>
                    <a:pt x="3655" y="699"/>
                    <a:pt x="3735" y="722"/>
                  </a:cubicBezTo>
                  <a:cubicBezTo>
                    <a:pt x="3769" y="734"/>
                    <a:pt x="3803" y="768"/>
                    <a:pt x="3803" y="803"/>
                  </a:cubicBezTo>
                </a:path>
              </a:pathLst>
            </a:custGeom>
            <a:solidFill>
              <a:srgbClr val="80C7DF"/>
            </a:solidFill>
            <a:ln>
              <a:noFill/>
            </a:ln>
          </p:spPr>
        </p:sp>
      </p:grpSp>
    </p:spTree>
    <p:extLst>
      <p:ext uri="{BB962C8B-B14F-4D97-AF65-F5344CB8AC3E}">
        <p14:creationId xmlns:p14="http://schemas.microsoft.com/office/powerpoint/2010/main" val="38248247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alpha val="76000"/>
              </a:schemeClr>
            </a:gs>
            <a:gs pos="69000">
              <a:srgbClr val="0078AB">
                <a:lumMod val="80000"/>
              </a:srgbClr>
            </a:gs>
            <a:gs pos="100000">
              <a:schemeClr val="tx2">
                <a:lumMod val="80000"/>
              </a:schemeClr>
            </a:gs>
          </a:gsLst>
          <a:lin ang="5400000" scaled="0"/>
        </a:gradFill>
        <a:effectLst/>
      </p:bgPr>
    </p:bg>
    <p:spTree>
      <p:nvGrpSpPr>
        <p:cNvPr id="1" name=""/>
        <p:cNvGrpSpPr/>
        <p:nvPr/>
      </p:nvGrpSpPr>
      <p:grpSpPr>
        <a:xfrm>
          <a:off x="0" y="0"/>
          <a:ext cx="0" cy="0"/>
          <a:chOff x="0" y="0"/>
          <a:chExt cx="0" cy="0"/>
        </a:xfrm>
      </p:grpSpPr>
      <p:sp>
        <p:nvSpPr>
          <p:cNvPr id="17" name="hvit BG">
            <a:extLst>
              <a:ext uri="{FF2B5EF4-FFF2-40B4-BE49-F238E27FC236}">
                <a16:creationId xmlns:a16="http://schemas.microsoft.com/office/drawing/2014/main" id="{A55A5EA2-C7A4-7143-9584-8193808FB42B}"/>
              </a:ext>
            </a:extLst>
          </p:cNvPr>
          <p:cNvSpPr/>
          <p:nvPr userDrawn="1"/>
        </p:nvSpPr>
        <p:spPr>
          <a:xfrm>
            <a:off x="126999" y="126000"/>
            <a:ext cx="12747626" cy="7067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ittel 1">
            <a:extLst>
              <a:ext uri="{FF2B5EF4-FFF2-40B4-BE49-F238E27FC236}">
                <a16:creationId xmlns:a16="http://schemas.microsoft.com/office/drawing/2014/main" id="{DD0D8E01-85F3-764F-BF97-AB3D8222F7F5}"/>
              </a:ext>
            </a:extLst>
          </p:cNvPr>
          <p:cNvSpPr>
            <a:spLocks noGrp="1"/>
          </p:cNvSpPr>
          <p:nvPr>
            <p:ph type="title"/>
          </p:nvPr>
        </p:nvSpPr>
        <p:spPr>
          <a:xfrm>
            <a:off x="837458" y="145626"/>
            <a:ext cx="11215271" cy="1413934"/>
          </a:xfrm>
          <a:prstGeom prst="rect">
            <a:avLst/>
          </a:prstGeom>
        </p:spPr>
        <p:txBody>
          <a:bodyPr vert="horz" lIns="91440" tIns="45720" rIns="91440" bIns="45720" rtlCol="0" anchor="b" anchorCtr="0">
            <a:normAutofit/>
          </a:bodyPr>
          <a:lstStyle/>
          <a:p>
            <a:r>
              <a:rPr lang="nb-NO"/>
              <a:t>Klikk for å redigere tittelstil</a:t>
            </a:r>
          </a:p>
        </p:txBody>
      </p:sp>
      <p:sp>
        <p:nvSpPr>
          <p:cNvPr id="4" name="Plassholder for dato 3">
            <a:extLst>
              <a:ext uri="{FF2B5EF4-FFF2-40B4-BE49-F238E27FC236}">
                <a16:creationId xmlns:a16="http://schemas.microsoft.com/office/drawing/2014/main" id="{35F1254F-424F-9A41-963D-5012B0A59A50}"/>
              </a:ext>
            </a:extLst>
          </p:cNvPr>
          <p:cNvSpPr>
            <a:spLocks noGrp="1"/>
          </p:cNvSpPr>
          <p:nvPr>
            <p:ph type="dt" sz="half" idx="2"/>
          </p:nvPr>
        </p:nvSpPr>
        <p:spPr>
          <a:xfrm>
            <a:off x="893972" y="6670764"/>
            <a:ext cx="1052304" cy="389467"/>
          </a:xfrm>
          <a:prstGeom prst="rect">
            <a:avLst/>
          </a:prstGeom>
        </p:spPr>
        <p:txBody>
          <a:bodyPr vert="horz" lIns="91440" tIns="45720" rIns="91440" bIns="45720" rtlCol="0" anchor="ctr"/>
          <a:lstStyle>
            <a:lvl1pPr algn="l">
              <a:defRPr sz="1200">
                <a:solidFill>
                  <a:schemeClr val="tx1">
                    <a:tint val="75000"/>
                  </a:schemeClr>
                </a:solidFill>
              </a:defRPr>
            </a:lvl1pPr>
          </a:lstStyle>
          <a:p>
            <a:fld id="{037E4AC8-19E5-7A45-81BA-CFA18D660B5C}" type="datetime1">
              <a:rPr lang="nb-NO" smtClean="0"/>
              <a:t>08.10.2024</a:t>
            </a:fld>
            <a:endParaRPr lang="nb-NO"/>
          </a:p>
        </p:txBody>
      </p:sp>
      <p:sp>
        <p:nvSpPr>
          <p:cNvPr id="5" name="Plassholder for bunntekst 4">
            <a:extLst>
              <a:ext uri="{FF2B5EF4-FFF2-40B4-BE49-F238E27FC236}">
                <a16:creationId xmlns:a16="http://schemas.microsoft.com/office/drawing/2014/main" id="{BBF44E91-976F-274D-94A6-6D2E5F0C0D82}"/>
              </a:ext>
            </a:extLst>
          </p:cNvPr>
          <p:cNvSpPr>
            <a:spLocks noGrp="1"/>
          </p:cNvSpPr>
          <p:nvPr>
            <p:ph type="ftr" sz="quarter" idx="3"/>
          </p:nvPr>
        </p:nvSpPr>
        <p:spPr>
          <a:xfrm>
            <a:off x="1962896" y="6670764"/>
            <a:ext cx="4465955" cy="38946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a:p>
        </p:txBody>
      </p:sp>
      <p:sp>
        <p:nvSpPr>
          <p:cNvPr id="6" name="Plassholder for lysbildenummer (Logo PDF)">
            <a:extLst>
              <a:ext uri="{FF2B5EF4-FFF2-40B4-BE49-F238E27FC236}">
                <a16:creationId xmlns:a16="http://schemas.microsoft.com/office/drawing/2014/main" id="{B521AFB8-9148-9646-9054-64C684D9F992}"/>
              </a:ext>
            </a:extLst>
          </p:cNvPr>
          <p:cNvSpPr>
            <a:spLocks noGrp="1"/>
          </p:cNvSpPr>
          <p:nvPr>
            <p:ph type="sldNum" sz="quarter" idx="4"/>
          </p:nvPr>
        </p:nvSpPr>
        <p:spPr>
          <a:xfrm>
            <a:off x="12170279" y="6594704"/>
            <a:ext cx="586800" cy="489600"/>
          </a:xfrm>
          <a:prstGeom prst="rect">
            <a:avLst/>
          </a:prstGeom>
          <a:blipFill>
            <a:blip r:embed="rId19" cstate="print">
              <a:extLst>
                <a:ext uri="{28A0092B-C50C-407E-A947-70E740481C1C}">
                  <a14:useLocalDpi xmlns:a14="http://schemas.microsoft.com/office/drawing/2010/main"/>
                </a:ext>
              </a:extLst>
            </a:blip>
            <a:stretch>
              <a:fillRect/>
            </a:stretch>
          </a:blipFill>
        </p:spPr>
        <p:txBody>
          <a:bodyPr vert="horz" lIns="91440" tIns="45720" rIns="91440" bIns="45720" rtlCol="0" anchor="ctr"/>
          <a:lstStyle>
            <a:lvl1pPr algn="r">
              <a:defRPr sz="1200">
                <a:noFill/>
              </a:defRPr>
            </a:lvl1pPr>
          </a:lstStyle>
          <a:p>
            <a:fld id="{9B5C7680-3B79-CC42-9245-3C9325FA2940}" type="slidenum">
              <a:rPr lang="nb-NO" smtClean="0"/>
              <a:pPr/>
              <a:t>‹#›</a:t>
            </a:fld>
            <a:r>
              <a:rPr lang="nb-NO"/>
              <a:t> </a:t>
            </a:r>
          </a:p>
        </p:txBody>
      </p:sp>
      <p:sp>
        <p:nvSpPr>
          <p:cNvPr id="7" name="Plassholder for tekst 6">
            <a:extLst>
              <a:ext uri="{FF2B5EF4-FFF2-40B4-BE49-F238E27FC236}">
                <a16:creationId xmlns:a16="http://schemas.microsoft.com/office/drawing/2014/main" id="{BE386AFA-A897-F240-860E-0E2F861D818E}"/>
              </a:ext>
            </a:extLst>
          </p:cNvPr>
          <p:cNvSpPr>
            <a:spLocks noGrp="1"/>
          </p:cNvSpPr>
          <p:nvPr>
            <p:ph type="body" idx="1"/>
          </p:nvPr>
        </p:nvSpPr>
        <p:spPr>
          <a:xfrm>
            <a:off x="866539" y="2048256"/>
            <a:ext cx="11215271" cy="4540503"/>
          </a:xfrm>
          <a:prstGeom prst="rect">
            <a:avLst/>
          </a:prstGeom>
        </p:spPr>
        <p:txBody>
          <a:bodyPr vert="horz" lIns="91440" tIns="45720" rIns="91440" bIns="45720" rtlCol="0">
            <a:normAutofit/>
          </a:bodyPr>
          <a:lstStyle/>
          <a:p>
            <a:r>
              <a:rPr lang="nb-NO"/>
              <a:t>Rediger tekststiler i malen</a:t>
            </a:r>
          </a:p>
          <a:p>
            <a:pPr lvl="1"/>
            <a:r>
              <a:rPr lang="nb-NO"/>
              <a:t>Andre nivå</a:t>
            </a:r>
          </a:p>
          <a:p>
            <a:pPr lvl="2"/>
            <a:r>
              <a:rPr lang="nb-NO"/>
              <a:t>Tredje nivå</a:t>
            </a:r>
          </a:p>
          <a:p>
            <a:pPr lvl="3"/>
            <a:r>
              <a:rPr lang="nb-NO"/>
              <a:t>Fjerde nivå</a:t>
            </a:r>
          </a:p>
          <a:p>
            <a:pPr lvl="4"/>
            <a:r>
              <a:rPr lang="nb-NO"/>
              <a:t>Femte nivå</a:t>
            </a:r>
          </a:p>
        </p:txBody>
      </p:sp>
      <p:grpSp>
        <p:nvGrpSpPr>
          <p:cNvPr id="3" name="Logo grå (Powerpointelementer)" hidden="1">
            <a:extLst>
              <a:ext uri="{FF2B5EF4-FFF2-40B4-BE49-F238E27FC236}">
                <a16:creationId xmlns:a16="http://schemas.microsoft.com/office/drawing/2014/main" id="{67C2F377-C8B1-A74F-A595-873575121058}"/>
              </a:ext>
            </a:extLst>
          </p:cNvPr>
          <p:cNvGrpSpPr/>
          <p:nvPr userDrawn="1"/>
        </p:nvGrpSpPr>
        <p:grpSpPr>
          <a:xfrm>
            <a:off x="12170596" y="6592582"/>
            <a:ext cx="586483" cy="488423"/>
            <a:chOff x="2435040" y="570600"/>
            <a:chExt cx="5057640" cy="4212000"/>
          </a:xfrm>
          <a:solidFill>
            <a:schemeClr val="accent4"/>
          </a:solidFill>
        </p:grpSpPr>
        <p:sp>
          <p:nvSpPr>
            <p:cNvPr id="9" name="CustomShape 2">
              <a:extLst>
                <a:ext uri="{FF2B5EF4-FFF2-40B4-BE49-F238E27FC236}">
                  <a16:creationId xmlns:a16="http://schemas.microsoft.com/office/drawing/2014/main" id="{F4633080-5BF7-8F43-B753-346C50631680}"/>
                </a:ext>
              </a:extLst>
            </p:cNvPr>
            <p:cNvSpPr/>
            <p:nvPr userDrawn="1"/>
          </p:nvSpPr>
          <p:spPr>
            <a:xfrm>
              <a:off x="2864520" y="3376440"/>
              <a:ext cx="444600" cy="465480"/>
            </a:xfrm>
            <a:custGeom>
              <a:avLst/>
              <a:gdLst/>
              <a:ahLst/>
              <a:cxnLst/>
              <a:rect l="l" t="t" r="r" b="b"/>
              <a:pathLst>
                <a:path w="1238" h="1296">
                  <a:moveTo>
                    <a:pt x="802" y="997"/>
                  </a:moveTo>
                  <a:lnTo>
                    <a:pt x="802" y="997"/>
                  </a:lnTo>
                  <a:cubicBezTo>
                    <a:pt x="1237" y="630"/>
                    <a:pt x="1192" y="0"/>
                    <a:pt x="1111" y="0"/>
                  </a:cubicBezTo>
                  <a:cubicBezTo>
                    <a:pt x="1043" y="11"/>
                    <a:pt x="1020" y="538"/>
                    <a:pt x="527" y="642"/>
                  </a:cubicBezTo>
                  <a:cubicBezTo>
                    <a:pt x="435" y="664"/>
                    <a:pt x="0" y="687"/>
                    <a:pt x="68" y="1008"/>
                  </a:cubicBezTo>
                  <a:cubicBezTo>
                    <a:pt x="171" y="1295"/>
                    <a:pt x="596" y="1192"/>
                    <a:pt x="802" y="997"/>
                  </a:cubicBezTo>
                </a:path>
              </a:pathLst>
            </a:custGeom>
            <a:grpFill/>
            <a:ln>
              <a:noFill/>
            </a:ln>
          </p:spPr>
          <p:style>
            <a:lnRef idx="0">
              <a:scrgbClr r="0" g="0" b="0"/>
            </a:lnRef>
            <a:fillRef idx="0">
              <a:scrgbClr r="0" g="0" b="0"/>
            </a:fillRef>
            <a:effectRef idx="0">
              <a:scrgbClr r="0" g="0" b="0"/>
            </a:effectRef>
            <a:fontRef idx="minor"/>
          </p:style>
        </p:sp>
        <p:sp>
          <p:nvSpPr>
            <p:cNvPr id="10" name="CustomShape 3">
              <a:extLst>
                <a:ext uri="{FF2B5EF4-FFF2-40B4-BE49-F238E27FC236}">
                  <a16:creationId xmlns:a16="http://schemas.microsoft.com/office/drawing/2014/main" id="{AF92CA46-CF18-E345-9DB8-B900CBC89F89}"/>
                </a:ext>
              </a:extLst>
            </p:cNvPr>
            <p:cNvSpPr/>
            <p:nvPr userDrawn="1"/>
          </p:nvSpPr>
          <p:spPr>
            <a:xfrm>
              <a:off x="4485960" y="3900240"/>
              <a:ext cx="2940840" cy="725760"/>
            </a:xfrm>
            <a:custGeom>
              <a:avLst/>
              <a:gdLst/>
              <a:ahLst/>
              <a:cxnLst/>
              <a:rect l="l" t="t" r="r" b="b"/>
              <a:pathLst>
                <a:path w="8172" h="2019">
                  <a:moveTo>
                    <a:pt x="504" y="1525"/>
                  </a:moveTo>
                  <a:lnTo>
                    <a:pt x="504" y="1525"/>
                  </a:lnTo>
                  <a:cubicBezTo>
                    <a:pt x="1077" y="1169"/>
                    <a:pt x="1833" y="906"/>
                    <a:pt x="3919" y="1181"/>
                  </a:cubicBezTo>
                  <a:cubicBezTo>
                    <a:pt x="5122" y="1342"/>
                    <a:pt x="5902" y="1387"/>
                    <a:pt x="6578" y="1204"/>
                  </a:cubicBezTo>
                  <a:cubicBezTo>
                    <a:pt x="7827" y="871"/>
                    <a:pt x="8068" y="0"/>
                    <a:pt x="8137" y="35"/>
                  </a:cubicBezTo>
                  <a:cubicBezTo>
                    <a:pt x="8171" y="46"/>
                    <a:pt x="8160" y="619"/>
                    <a:pt x="7609" y="1169"/>
                  </a:cubicBezTo>
                  <a:cubicBezTo>
                    <a:pt x="7002" y="1777"/>
                    <a:pt x="6028" y="1960"/>
                    <a:pt x="5145" y="1903"/>
                  </a:cubicBezTo>
                  <a:cubicBezTo>
                    <a:pt x="3415" y="1800"/>
                    <a:pt x="2280" y="1101"/>
                    <a:pt x="596" y="1708"/>
                  </a:cubicBezTo>
                  <a:cubicBezTo>
                    <a:pt x="183" y="1869"/>
                    <a:pt x="23" y="2018"/>
                    <a:pt x="11" y="1995"/>
                  </a:cubicBezTo>
                  <a:cubicBezTo>
                    <a:pt x="0" y="1960"/>
                    <a:pt x="149" y="1754"/>
                    <a:pt x="504" y="1525"/>
                  </a:cubicBezTo>
                </a:path>
              </a:pathLst>
            </a:custGeom>
            <a:grpFill/>
            <a:ln>
              <a:noFill/>
            </a:ln>
          </p:spPr>
          <p:style>
            <a:lnRef idx="0">
              <a:scrgbClr r="0" g="0" b="0"/>
            </a:lnRef>
            <a:fillRef idx="0">
              <a:scrgbClr r="0" g="0" b="0"/>
            </a:fillRef>
            <a:effectRef idx="0">
              <a:scrgbClr r="0" g="0" b="0"/>
            </a:effectRef>
            <a:fontRef idx="minor"/>
          </p:style>
        </p:sp>
        <p:sp>
          <p:nvSpPr>
            <p:cNvPr id="11" name="CustomShape 4">
              <a:extLst>
                <a:ext uri="{FF2B5EF4-FFF2-40B4-BE49-F238E27FC236}">
                  <a16:creationId xmlns:a16="http://schemas.microsoft.com/office/drawing/2014/main" id="{FC0F38FB-B5EA-A44C-8609-16C68D2C085F}"/>
                </a:ext>
              </a:extLst>
            </p:cNvPr>
            <p:cNvSpPr/>
            <p:nvPr userDrawn="1"/>
          </p:nvSpPr>
          <p:spPr>
            <a:xfrm>
              <a:off x="2435040" y="1519560"/>
              <a:ext cx="4430520" cy="2016720"/>
            </a:xfrm>
            <a:custGeom>
              <a:avLst/>
              <a:gdLst/>
              <a:ahLst/>
              <a:cxnLst/>
              <a:rect l="l" t="t" r="r" b="b"/>
              <a:pathLst>
                <a:path w="12310" h="5605">
                  <a:moveTo>
                    <a:pt x="9409" y="2866"/>
                  </a:moveTo>
                  <a:lnTo>
                    <a:pt x="9409" y="2866"/>
                  </a:lnTo>
                  <a:cubicBezTo>
                    <a:pt x="9455" y="2866"/>
                    <a:pt x="9455" y="2866"/>
                    <a:pt x="9455" y="2866"/>
                  </a:cubicBezTo>
                  <a:cubicBezTo>
                    <a:pt x="9994" y="2809"/>
                    <a:pt x="10246" y="2018"/>
                    <a:pt x="10235" y="1662"/>
                  </a:cubicBezTo>
                  <a:cubicBezTo>
                    <a:pt x="10223" y="1559"/>
                    <a:pt x="10166" y="1537"/>
                    <a:pt x="10097" y="1548"/>
                  </a:cubicBezTo>
                  <a:cubicBezTo>
                    <a:pt x="9868" y="1605"/>
                    <a:pt x="9547" y="2270"/>
                    <a:pt x="9409" y="2866"/>
                  </a:cubicBezTo>
                  <a:moveTo>
                    <a:pt x="10521" y="2935"/>
                  </a:moveTo>
                  <a:lnTo>
                    <a:pt x="10521" y="2935"/>
                  </a:lnTo>
                  <a:cubicBezTo>
                    <a:pt x="10498" y="3130"/>
                    <a:pt x="10349" y="3485"/>
                    <a:pt x="10040" y="3759"/>
                  </a:cubicBezTo>
                  <a:cubicBezTo>
                    <a:pt x="9857" y="3931"/>
                    <a:pt x="9639" y="4023"/>
                    <a:pt x="9421" y="4046"/>
                  </a:cubicBezTo>
                  <a:cubicBezTo>
                    <a:pt x="9008" y="4091"/>
                    <a:pt x="8653" y="3851"/>
                    <a:pt x="8653" y="3267"/>
                  </a:cubicBezTo>
                  <a:cubicBezTo>
                    <a:pt x="8665" y="2236"/>
                    <a:pt x="9582" y="1399"/>
                    <a:pt x="10189" y="1330"/>
                  </a:cubicBezTo>
                  <a:cubicBezTo>
                    <a:pt x="10556" y="1284"/>
                    <a:pt x="10716" y="1491"/>
                    <a:pt x="10716" y="1777"/>
                  </a:cubicBezTo>
                  <a:cubicBezTo>
                    <a:pt x="10705" y="2236"/>
                    <a:pt x="10258" y="2912"/>
                    <a:pt x="9570" y="2981"/>
                  </a:cubicBezTo>
                  <a:cubicBezTo>
                    <a:pt x="9513" y="2992"/>
                    <a:pt x="9444" y="2992"/>
                    <a:pt x="9386" y="2992"/>
                  </a:cubicBezTo>
                  <a:cubicBezTo>
                    <a:pt x="9364" y="3107"/>
                    <a:pt x="9352" y="3210"/>
                    <a:pt x="9352" y="3290"/>
                  </a:cubicBezTo>
                  <a:cubicBezTo>
                    <a:pt x="9352" y="3577"/>
                    <a:pt x="9409" y="3759"/>
                    <a:pt x="9650" y="3725"/>
                  </a:cubicBezTo>
                  <a:cubicBezTo>
                    <a:pt x="9983" y="3679"/>
                    <a:pt x="10304" y="3130"/>
                    <a:pt x="10395" y="2958"/>
                  </a:cubicBezTo>
                  <a:cubicBezTo>
                    <a:pt x="10418" y="2900"/>
                    <a:pt x="10453" y="2809"/>
                    <a:pt x="10475" y="2797"/>
                  </a:cubicBezTo>
                  <a:cubicBezTo>
                    <a:pt x="10510" y="2763"/>
                    <a:pt x="10544" y="2809"/>
                    <a:pt x="10521" y="2935"/>
                  </a:cubicBezTo>
                  <a:moveTo>
                    <a:pt x="4345" y="1433"/>
                  </a:moveTo>
                  <a:lnTo>
                    <a:pt x="4345" y="1433"/>
                  </a:lnTo>
                  <a:cubicBezTo>
                    <a:pt x="4115" y="1376"/>
                    <a:pt x="3909" y="1582"/>
                    <a:pt x="3966" y="1812"/>
                  </a:cubicBezTo>
                  <a:cubicBezTo>
                    <a:pt x="3989" y="1926"/>
                    <a:pt x="4081" y="2018"/>
                    <a:pt x="4195" y="2052"/>
                  </a:cubicBezTo>
                  <a:cubicBezTo>
                    <a:pt x="4436" y="2098"/>
                    <a:pt x="4631" y="1903"/>
                    <a:pt x="4585" y="1662"/>
                  </a:cubicBezTo>
                  <a:cubicBezTo>
                    <a:pt x="4551" y="1548"/>
                    <a:pt x="4459" y="1456"/>
                    <a:pt x="4345" y="1433"/>
                  </a:cubicBezTo>
                  <a:moveTo>
                    <a:pt x="8069" y="1903"/>
                  </a:moveTo>
                  <a:lnTo>
                    <a:pt x="8069" y="1903"/>
                  </a:lnTo>
                  <a:cubicBezTo>
                    <a:pt x="7828" y="1880"/>
                    <a:pt x="7495" y="2373"/>
                    <a:pt x="7301" y="2855"/>
                  </a:cubicBezTo>
                  <a:cubicBezTo>
                    <a:pt x="7931" y="2671"/>
                    <a:pt x="8172" y="2247"/>
                    <a:pt x="8172" y="2029"/>
                  </a:cubicBezTo>
                  <a:cubicBezTo>
                    <a:pt x="8172" y="1949"/>
                    <a:pt x="8137" y="1915"/>
                    <a:pt x="8069" y="1903"/>
                  </a:cubicBezTo>
                  <a:moveTo>
                    <a:pt x="8825" y="1858"/>
                  </a:moveTo>
                  <a:lnTo>
                    <a:pt x="8825" y="1858"/>
                  </a:lnTo>
                  <a:cubicBezTo>
                    <a:pt x="8825" y="2190"/>
                    <a:pt x="8481" y="2671"/>
                    <a:pt x="7736" y="2855"/>
                  </a:cubicBezTo>
                  <a:cubicBezTo>
                    <a:pt x="8149" y="3004"/>
                    <a:pt x="8080" y="3416"/>
                    <a:pt x="8229" y="3748"/>
                  </a:cubicBezTo>
                  <a:cubicBezTo>
                    <a:pt x="8412" y="4149"/>
                    <a:pt x="8687" y="4023"/>
                    <a:pt x="8676" y="4091"/>
                  </a:cubicBezTo>
                  <a:cubicBezTo>
                    <a:pt x="8665" y="4149"/>
                    <a:pt x="8550" y="4241"/>
                    <a:pt x="8424" y="4287"/>
                  </a:cubicBezTo>
                  <a:cubicBezTo>
                    <a:pt x="8114" y="4378"/>
                    <a:pt x="7862" y="4241"/>
                    <a:pt x="7748" y="4103"/>
                  </a:cubicBezTo>
                  <a:cubicBezTo>
                    <a:pt x="7461" y="3782"/>
                    <a:pt x="7587" y="3187"/>
                    <a:pt x="7233" y="3027"/>
                  </a:cubicBezTo>
                  <a:cubicBezTo>
                    <a:pt x="7084" y="3428"/>
                    <a:pt x="6981" y="3851"/>
                    <a:pt x="6958" y="4103"/>
                  </a:cubicBezTo>
                  <a:cubicBezTo>
                    <a:pt x="6843" y="4160"/>
                    <a:pt x="6659" y="4241"/>
                    <a:pt x="6522" y="4252"/>
                  </a:cubicBezTo>
                  <a:cubicBezTo>
                    <a:pt x="6384" y="4263"/>
                    <a:pt x="6270" y="4218"/>
                    <a:pt x="6270" y="4011"/>
                  </a:cubicBezTo>
                  <a:cubicBezTo>
                    <a:pt x="6270" y="3828"/>
                    <a:pt x="6568" y="2729"/>
                    <a:pt x="6809" y="1789"/>
                  </a:cubicBezTo>
                  <a:lnTo>
                    <a:pt x="6809" y="1789"/>
                  </a:lnTo>
                  <a:lnTo>
                    <a:pt x="6854" y="1628"/>
                  </a:lnTo>
                  <a:cubicBezTo>
                    <a:pt x="6912" y="1468"/>
                    <a:pt x="7004" y="1181"/>
                    <a:pt x="7141" y="872"/>
                  </a:cubicBezTo>
                  <a:cubicBezTo>
                    <a:pt x="7358" y="413"/>
                    <a:pt x="7667" y="253"/>
                    <a:pt x="7908" y="161"/>
                  </a:cubicBezTo>
                  <a:cubicBezTo>
                    <a:pt x="8080" y="104"/>
                    <a:pt x="8321" y="81"/>
                    <a:pt x="8332" y="161"/>
                  </a:cubicBezTo>
                  <a:cubicBezTo>
                    <a:pt x="8344" y="241"/>
                    <a:pt x="8103" y="390"/>
                    <a:pt x="7839" y="883"/>
                  </a:cubicBezTo>
                  <a:cubicBezTo>
                    <a:pt x="7690" y="1158"/>
                    <a:pt x="7415" y="1858"/>
                    <a:pt x="7335" y="2201"/>
                  </a:cubicBezTo>
                  <a:cubicBezTo>
                    <a:pt x="7324" y="2224"/>
                    <a:pt x="7289" y="2396"/>
                    <a:pt x="7266" y="2465"/>
                  </a:cubicBezTo>
                  <a:cubicBezTo>
                    <a:pt x="7621" y="1834"/>
                    <a:pt x="8137" y="1548"/>
                    <a:pt x="8435" y="1514"/>
                  </a:cubicBezTo>
                  <a:cubicBezTo>
                    <a:pt x="8687" y="1479"/>
                    <a:pt x="8837" y="1640"/>
                    <a:pt x="8825" y="1858"/>
                  </a:cubicBezTo>
                  <a:moveTo>
                    <a:pt x="11530" y="1227"/>
                  </a:moveTo>
                  <a:lnTo>
                    <a:pt x="11530" y="1227"/>
                  </a:lnTo>
                  <a:cubicBezTo>
                    <a:pt x="10980" y="1502"/>
                    <a:pt x="10946" y="2213"/>
                    <a:pt x="11049" y="2213"/>
                  </a:cubicBezTo>
                  <a:cubicBezTo>
                    <a:pt x="11117" y="2213"/>
                    <a:pt x="11243" y="1686"/>
                    <a:pt x="11713" y="1697"/>
                  </a:cubicBezTo>
                  <a:cubicBezTo>
                    <a:pt x="11816" y="1686"/>
                    <a:pt x="12286" y="1800"/>
                    <a:pt x="12309" y="1433"/>
                  </a:cubicBezTo>
                  <a:cubicBezTo>
                    <a:pt x="12286" y="1101"/>
                    <a:pt x="11816" y="1078"/>
                    <a:pt x="11530" y="1227"/>
                  </a:cubicBezTo>
                  <a:moveTo>
                    <a:pt x="4321" y="2579"/>
                  </a:moveTo>
                  <a:lnTo>
                    <a:pt x="4321" y="2579"/>
                  </a:lnTo>
                  <a:cubicBezTo>
                    <a:pt x="4253" y="2190"/>
                    <a:pt x="3840" y="2236"/>
                    <a:pt x="3771" y="2236"/>
                  </a:cubicBezTo>
                  <a:cubicBezTo>
                    <a:pt x="3703" y="2247"/>
                    <a:pt x="2877" y="2350"/>
                    <a:pt x="2820" y="2362"/>
                  </a:cubicBezTo>
                  <a:cubicBezTo>
                    <a:pt x="2832" y="2339"/>
                    <a:pt x="2832" y="2339"/>
                    <a:pt x="2832" y="2339"/>
                  </a:cubicBezTo>
                  <a:cubicBezTo>
                    <a:pt x="2912" y="2029"/>
                    <a:pt x="2981" y="1743"/>
                    <a:pt x="3049" y="1514"/>
                  </a:cubicBezTo>
                  <a:cubicBezTo>
                    <a:pt x="3095" y="1376"/>
                    <a:pt x="3164" y="1170"/>
                    <a:pt x="3370" y="1009"/>
                  </a:cubicBezTo>
                  <a:cubicBezTo>
                    <a:pt x="3393" y="1009"/>
                    <a:pt x="3393" y="1009"/>
                    <a:pt x="3393" y="1009"/>
                  </a:cubicBezTo>
                  <a:cubicBezTo>
                    <a:pt x="3817" y="952"/>
                    <a:pt x="4195" y="837"/>
                    <a:pt x="4482" y="700"/>
                  </a:cubicBezTo>
                  <a:cubicBezTo>
                    <a:pt x="4734" y="585"/>
                    <a:pt x="4952" y="345"/>
                    <a:pt x="5032" y="184"/>
                  </a:cubicBezTo>
                  <a:cubicBezTo>
                    <a:pt x="5066" y="127"/>
                    <a:pt x="5090" y="46"/>
                    <a:pt x="5055" y="35"/>
                  </a:cubicBezTo>
                  <a:cubicBezTo>
                    <a:pt x="5009" y="0"/>
                    <a:pt x="4791" y="299"/>
                    <a:pt x="4104" y="402"/>
                  </a:cubicBezTo>
                  <a:cubicBezTo>
                    <a:pt x="3645" y="482"/>
                    <a:pt x="3141" y="390"/>
                    <a:pt x="2740" y="436"/>
                  </a:cubicBezTo>
                  <a:cubicBezTo>
                    <a:pt x="1548" y="574"/>
                    <a:pt x="0" y="1628"/>
                    <a:pt x="173" y="2797"/>
                  </a:cubicBezTo>
                  <a:cubicBezTo>
                    <a:pt x="230" y="3118"/>
                    <a:pt x="528" y="3485"/>
                    <a:pt x="963" y="3347"/>
                  </a:cubicBezTo>
                  <a:cubicBezTo>
                    <a:pt x="1147" y="3290"/>
                    <a:pt x="1284" y="3118"/>
                    <a:pt x="1341" y="2981"/>
                  </a:cubicBezTo>
                  <a:cubicBezTo>
                    <a:pt x="769" y="2912"/>
                    <a:pt x="585" y="2385"/>
                    <a:pt x="734" y="1892"/>
                  </a:cubicBezTo>
                  <a:cubicBezTo>
                    <a:pt x="929" y="1250"/>
                    <a:pt x="1490" y="1170"/>
                    <a:pt x="2098" y="1112"/>
                  </a:cubicBezTo>
                  <a:cubicBezTo>
                    <a:pt x="2407" y="1078"/>
                    <a:pt x="2694" y="1066"/>
                    <a:pt x="2981" y="1044"/>
                  </a:cubicBezTo>
                  <a:cubicBezTo>
                    <a:pt x="2671" y="1216"/>
                    <a:pt x="2465" y="1422"/>
                    <a:pt x="2385" y="1548"/>
                  </a:cubicBezTo>
                  <a:cubicBezTo>
                    <a:pt x="2258" y="1743"/>
                    <a:pt x="2132" y="2064"/>
                    <a:pt x="2018" y="2430"/>
                  </a:cubicBezTo>
                  <a:cubicBezTo>
                    <a:pt x="2006" y="2465"/>
                    <a:pt x="2006" y="2465"/>
                    <a:pt x="2006" y="2465"/>
                  </a:cubicBezTo>
                  <a:cubicBezTo>
                    <a:pt x="1651" y="2499"/>
                    <a:pt x="1651" y="2499"/>
                    <a:pt x="1651" y="2499"/>
                  </a:cubicBezTo>
                  <a:cubicBezTo>
                    <a:pt x="1444" y="2522"/>
                    <a:pt x="1387" y="2488"/>
                    <a:pt x="1376" y="2522"/>
                  </a:cubicBezTo>
                  <a:cubicBezTo>
                    <a:pt x="1341" y="2579"/>
                    <a:pt x="1490" y="2786"/>
                    <a:pt x="1731" y="2775"/>
                  </a:cubicBezTo>
                  <a:cubicBezTo>
                    <a:pt x="1915" y="2763"/>
                    <a:pt x="1915" y="2763"/>
                    <a:pt x="1915" y="2763"/>
                  </a:cubicBezTo>
                  <a:cubicBezTo>
                    <a:pt x="1571" y="3908"/>
                    <a:pt x="1238" y="5364"/>
                    <a:pt x="562" y="5421"/>
                  </a:cubicBezTo>
                  <a:cubicBezTo>
                    <a:pt x="424" y="5433"/>
                    <a:pt x="379" y="5387"/>
                    <a:pt x="367" y="5433"/>
                  </a:cubicBezTo>
                  <a:cubicBezTo>
                    <a:pt x="367" y="5501"/>
                    <a:pt x="493" y="5604"/>
                    <a:pt x="688" y="5604"/>
                  </a:cubicBezTo>
                  <a:cubicBezTo>
                    <a:pt x="1777" y="5604"/>
                    <a:pt x="2361" y="3931"/>
                    <a:pt x="2728" y="2671"/>
                  </a:cubicBezTo>
                  <a:cubicBezTo>
                    <a:pt x="3599" y="2568"/>
                    <a:pt x="3599" y="2568"/>
                    <a:pt x="3599" y="2568"/>
                  </a:cubicBezTo>
                  <a:cubicBezTo>
                    <a:pt x="3622" y="2568"/>
                    <a:pt x="3668" y="2557"/>
                    <a:pt x="3691" y="2591"/>
                  </a:cubicBezTo>
                  <a:cubicBezTo>
                    <a:pt x="3714" y="2614"/>
                    <a:pt x="3703" y="2660"/>
                    <a:pt x="3680" y="2706"/>
                  </a:cubicBezTo>
                  <a:cubicBezTo>
                    <a:pt x="3496" y="3199"/>
                    <a:pt x="3175" y="3759"/>
                    <a:pt x="3244" y="4149"/>
                  </a:cubicBezTo>
                  <a:cubicBezTo>
                    <a:pt x="3267" y="4355"/>
                    <a:pt x="3370" y="4516"/>
                    <a:pt x="3496" y="4607"/>
                  </a:cubicBezTo>
                  <a:cubicBezTo>
                    <a:pt x="3588" y="4687"/>
                    <a:pt x="3806" y="4745"/>
                    <a:pt x="3863" y="4699"/>
                  </a:cubicBezTo>
                  <a:cubicBezTo>
                    <a:pt x="3920" y="4653"/>
                    <a:pt x="3714" y="4516"/>
                    <a:pt x="3794" y="4183"/>
                  </a:cubicBezTo>
                  <a:cubicBezTo>
                    <a:pt x="3932" y="3520"/>
                    <a:pt x="4367" y="2889"/>
                    <a:pt x="4321" y="2579"/>
                  </a:cubicBezTo>
                  <a:moveTo>
                    <a:pt x="6155" y="3588"/>
                  </a:moveTo>
                  <a:lnTo>
                    <a:pt x="6155" y="3588"/>
                  </a:lnTo>
                  <a:cubicBezTo>
                    <a:pt x="6155" y="4103"/>
                    <a:pt x="5662" y="4527"/>
                    <a:pt x="5021" y="4550"/>
                  </a:cubicBezTo>
                  <a:cubicBezTo>
                    <a:pt x="4585" y="4562"/>
                    <a:pt x="4138" y="4378"/>
                    <a:pt x="4149" y="3874"/>
                  </a:cubicBezTo>
                  <a:cubicBezTo>
                    <a:pt x="4149" y="3554"/>
                    <a:pt x="4379" y="3290"/>
                    <a:pt x="4700" y="3256"/>
                  </a:cubicBezTo>
                  <a:cubicBezTo>
                    <a:pt x="4780" y="3244"/>
                    <a:pt x="4906" y="3267"/>
                    <a:pt x="4941" y="3347"/>
                  </a:cubicBezTo>
                  <a:cubicBezTo>
                    <a:pt x="4700" y="3485"/>
                    <a:pt x="4585" y="3713"/>
                    <a:pt x="4585" y="3908"/>
                  </a:cubicBezTo>
                  <a:cubicBezTo>
                    <a:pt x="4585" y="4241"/>
                    <a:pt x="4814" y="4367"/>
                    <a:pt x="5055" y="4344"/>
                  </a:cubicBezTo>
                  <a:cubicBezTo>
                    <a:pt x="5307" y="4321"/>
                    <a:pt x="5548" y="4126"/>
                    <a:pt x="5559" y="3828"/>
                  </a:cubicBezTo>
                  <a:cubicBezTo>
                    <a:pt x="5559" y="3474"/>
                    <a:pt x="4814" y="3050"/>
                    <a:pt x="4814" y="2671"/>
                  </a:cubicBezTo>
                  <a:cubicBezTo>
                    <a:pt x="4826" y="2224"/>
                    <a:pt x="5479" y="1846"/>
                    <a:pt x="5915" y="1800"/>
                  </a:cubicBezTo>
                  <a:cubicBezTo>
                    <a:pt x="6144" y="1777"/>
                    <a:pt x="6304" y="1869"/>
                    <a:pt x="6316" y="2029"/>
                  </a:cubicBezTo>
                  <a:cubicBezTo>
                    <a:pt x="6327" y="2133"/>
                    <a:pt x="6270" y="2270"/>
                    <a:pt x="6018" y="2339"/>
                  </a:cubicBezTo>
                  <a:cubicBezTo>
                    <a:pt x="5961" y="2075"/>
                    <a:pt x="5777" y="2064"/>
                    <a:pt x="5594" y="2098"/>
                  </a:cubicBezTo>
                  <a:cubicBezTo>
                    <a:pt x="5537" y="2110"/>
                    <a:pt x="5445" y="2144"/>
                    <a:pt x="5399" y="2167"/>
                  </a:cubicBezTo>
                  <a:cubicBezTo>
                    <a:pt x="5387" y="2201"/>
                    <a:pt x="5387" y="2236"/>
                    <a:pt x="5387" y="2270"/>
                  </a:cubicBezTo>
                  <a:cubicBezTo>
                    <a:pt x="5387" y="2729"/>
                    <a:pt x="6167" y="3050"/>
                    <a:pt x="6155" y="3588"/>
                  </a:cubicBezTo>
                </a:path>
              </a:pathLst>
            </a:custGeom>
            <a:grpFill/>
            <a:ln>
              <a:noFill/>
            </a:ln>
          </p:spPr>
          <p:style>
            <a:lnRef idx="0">
              <a:scrgbClr r="0" g="0" b="0"/>
            </a:lnRef>
            <a:fillRef idx="0">
              <a:scrgbClr r="0" g="0" b="0"/>
            </a:fillRef>
            <a:effectRef idx="0">
              <a:scrgbClr r="0" g="0" b="0"/>
            </a:effectRef>
            <a:fontRef idx="minor"/>
          </p:style>
        </p:sp>
        <p:sp>
          <p:nvSpPr>
            <p:cNvPr id="12" name="CustomShape 5">
              <a:extLst>
                <a:ext uri="{FF2B5EF4-FFF2-40B4-BE49-F238E27FC236}">
                  <a16:creationId xmlns:a16="http://schemas.microsoft.com/office/drawing/2014/main" id="{73B782F1-3CF1-7A4D-ADFB-A1376F350C0A}"/>
                </a:ext>
              </a:extLst>
            </p:cNvPr>
            <p:cNvSpPr/>
            <p:nvPr userDrawn="1"/>
          </p:nvSpPr>
          <p:spPr>
            <a:xfrm>
              <a:off x="3285000" y="2179800"/>
              <a:ext cx="4207680" cy="2602800"/>
            </a:xfrm>
            <a:custGeom>
              <a:avLst/>
              <a:gdLst/>
              <a:ahLst/>
              <a:cxnLst/>
              <a:rect l="l" t="t" r="r" b="b"/>
              <a:pathLst>
                <a:path w="11691" h="7233">
                  <a:moveTo>
                    <a:pt x="4597" y="3370"/>
                  </a:moveTo>
                  <a:lnTo>
                    <a:pt x="4597" y="3370"/>
                  </a:lnTo>
                  <a:cubicBezTo>
                    <a:pt x="4574" y="3094"/>
                    <a:pt x="4448" y="2922"/>
                    <a:pt x="4150" y="2957"/>
                  </a:cubicBezTo>
                  <a:cubicBezTo>
                    <a:pt x="3909" y="2980"/>
                    <a:pt x="3576" y="3152"/>
                    <a:pt x="3256" y="3633"/>
                  </a:cubicBezTo>
                  <a:cubicBezTo>
                    <a:pt x="3267" y="3576"/>
                    <a:pt x="3382" y="3129"/>
                    <a:pt x="3176" y="3049"/>
                  </a:cubicBezTo>
                  <a:cubicBezTo>
                    <a:pt x="3015" y="2980"/>
                    <a:pt x="2705" y="3037"/>
                    <a:pt x="2522" y="3198"/>
                  </a:cubicBezTo>
                  <a:cubicBezTo>
                    <a:pt x="2396" y="3301"/>
                    <a:pt x="2316" y="3484"/>
                    <a:pt x="2384" y="3484"/>
                  </a:cubicBezTo>
                  <a:cubicBezTo>
                    <a:pt x="2430" y="3495"/>
                    <a:pt x="2580" y="3358"/>
                    <a:pt x="2614" y="3461"/>
                  </a:cubicBezTo>
                  <a:cubicBezTo>
                    <a:pt x="2637" y="3507"/>
                    <a:pt x="2602" y="3622"/>
                    <a:pt x="2568" y="3736"/>
                  </a:cubicBezTo>
                  <a:cubicBezTo>
                    <a:pt x="2408" y="4309"/>
                    <a:pt x="1788" y="6659"/>
                    <a:pt x="1777" y="6934"/>
                  </a:cubicBezTo>
                  <a:cubicBezTo>
                    <a:pt x="1777" y="7152"/>
                    <a:pt x="1892" y="7232"/>
                    <a:pt x="2041" y="7221"/>
                  </a:cubicBezTo>
                  <a:cubicBezTo>
                    <a:pt x="2213" y="7221"/>
                    <a:pt x="2362" y="7152"/>
                    <a:pt x="2465" y="7026"/>
                  </a:cubicBezTo>
                  <a:cubicBezTo>
                    <a:pt x="2476" y="6567"/>
                    <a:pt x="2568" y="5948"/>
                    <a:pt x="3107" y="4263"/>
                  </a:cubicBezTo>
                  <a:cubicBezTo>
                    <a:pt x="3233" y="3862"/>
                    <a:pt x="3497" y="3415"/>
                    <a:pt x="3794" y="3381"/>
                  </a:cubicBezTo>
                  <a:cubicBezTo>
                    <a:pt x="3852" y="3370"/>
                    <a:pt x="3875" y="3461"/>
                    <a:pt x="3875" y="3599"/>
                  </a:cubicBezTo>
                  <a:cubicBezTo>
                    <a:pt x="3875" y="4172"/>
                    <a:pt x="3600" y="4814"/>
                    <a:pt x="3439" y="5089"/>
                  </a:cubicBezTo>
                  <a:cubicBezTo>
                    <a:pt x="3221" y="5433"/>
                    <a:pt x="2935" y="5364"/>
                    <a:pt x="2935" y="5421"/>
                  </a:cubicBezTo>
                  <a:cubicBezTo>
                    <a:pt x="2923" y="5456"/>
                    <a:pt x="3004" y="5547"/>
                    <a:pt x="3210" y="5559"/>
                  </a:cubicBezTo>
                  <a:cubicBezTo>
                    <a:pt x="3519" y="5582"/>
                    <a:pt x="3840" y="5410"/>
                    <a:pt x="4115" y="4963"/>
                  </a:cubicBezTo>
                  <a:cubicBezTo>
                    <a:pt x="4390" y="4527"/>
                    <a:pt x="4620" y="3805"/>
                    <a:pt x="4597" y="3370"/>
                  </a:cubicBezTo>
                  <a:moveTo>
                    <a:pt x="5673" y="3988"/>
                  </a:moveTo>
                  <a:lnTo>
                    <a:pt x="5673" y="3988"/>
                  </a:lnTo>
                  <a:cubicBezTo>
                    <a:pt x="5902" y="3370"/>
                    <a:pt x="6246" y="2980"/>
                    <a:pt x="6819" y="2578"/>
                  </a:cubicBezTo>
                  <a:cubicBezTo>
                    <a:pt x="6876" y="2544"/>
                    <a:pt x="6968" y="2487"/>
                    <a:pt x="6968" y="2464"/>
                  </a:cubicBezTo>
                  <a:cubicBezTo>
                    <a:pt x="6968" y="2429"/>
                    <a:pt x="6865" y="2429"/>
                    <a:pt x="6728" y="2464"/>
                  </a:cubicBezTo>
                  <a:cubicBezTo>
                    <a:pt x="6120" y="2659"/>
                    <a:pt x="5708" y="3209"/>
                    <a:pt x="5708" y="3209"/>
                  </a:cubicBezTo>
                  <a:cubicBezTo>
                    <a:pt x="5719" y="3106"/>
                    <a:pt x="5730" y="2808"/>
                    <a:pt x="5524" y="2739"/>
                  </a:cubicBezTo>
                  <a:cubicBezTo>
                    <a:pt x="5306" y="2682"/>
                    <a:pt x="4997" y="2796"/>
                    <a:pt x="4860" y="3014"/>
                  </a:cubicBezTo>
                  <a:cubicBezTo>
                    <a:pt x="4814" y="3083"/>
                    <a:pt x="4780" y="3174"/>
                    <a:pt x="4792" y="3266"/>
                  </a:cubicBezTo>
                  <a:cubicBezTo>
                    <a:pt x="4792" y="3301"/>
                    <a:pt x="4814" y="3381"/>
                    <a:pt x="4837" y="3381"/>
                  </a:cubicBezTo>
                  <a:cubicBezTo>
                    <a:pt x="4849" y="3392"/>
                    <a:pt x="4883" y="3346"/>
                    <a:pt x="4940" y="3301"/>
                  </a:cubicBezTo>
                  <a:cubicBezTo>
                    <a:pt x="4997" y="3232"/>
                    <a:pt x="5088" y="3198"/>
                    <a:pt x="5112" y="3232"/>
                  </a:cubicBezTo>
                  <a:cubicBezTo>
                    <a:pt x="5134" y="3243"/>
                    <a:pt x="5123" y="3301"/>
                    <a:pt x="5112" y="3346"/>
                  </a:cubicBezTo>
                  <a:cubicBezTo>
                    <a:pt x="5031" y="3679"/>
                    <a:pt x="4734" y="4573"/>
                    <a:pt x="4757" y="4859"/>
                  </a:cubicBezTo>
                  <a:cubicBezTo>
                    <a:pt x="4814" y="5352"/>
                    <a:pt x="5260" y="5479"/>
                    <a:pt x="5387" y="5421"/>
                  </a:cubicBezTo>
                  <a:cubicBezTo>
                    <a:pt x="5455" y="5387"/>
                    <a:pt x="5409" y="5283"/>
                    <a:pt x="5478" y="4779"/>
                  </a:cubicBezTo>
                  <a:cubicBezTo>
                    <a:pt x="5524" y="4435"/>
                    <a:pt x="5627" y="4115"/>
                    <a:pt x="5673" y="3988"/>
                  </a:cubicBezTo>
                  <a:moveTo>
                    <a:pt x="10327" y="2716"/>
                  </a:moveTo>
                  <a:lnTo>
                    <a:pt x="10327" y="2716"/>
                  </a:lnTo>
                  <a:cubicBezTo>
                    <a:pt x="10648" y="1833"/>
                    <a:pt x="11244" y="826"/>
                    <a:pt x="11369" y="596"/>
                  </a:cubicBezTo>
                  <a:cubicBezTo>
                    <a:pt x="11484" y="413"/>
                    <a:pt x="11690" y="161"/>
                    <a:pt x="11679" y="81"/>
                  </a:cubicBezTo>
                  <a:cubicBezTo>
                    <a:pt x="11656" y="0"/>
                    <a:pt x="11335" y="12"/>
                    <a:pt x="11026" y="161"/>
                  </a:cubicBezTo>
                  <a:cubicBezTo>
                    <a:pt x="10808" y="276"/>
                    <a:pt x="10625" y="459"/>
                    <a:pt x="10441" y="734"/>
                  </a:cubicBezTo>
                  <a:cubicBezTo>
                    <a:pt x="10006" y="1376"/>
                    <a:pt x="9639" y="2441"/>
                    <a:pt x="9490" y="3106"/>
                  </a:cubicBezTo>
                  <a:cubicBezTo>
                    <a:pt x="9375" y="3610"/>
                    <a:pt x="9352" y="4057"/>
                    <a:pt x="9467" y="4470"/>
                  </a:cubicBezTo>
                  <a:cubicBezTo>
                    <a:pt x="9605" y="4940"/>
                    <a:pt x="9983" y="5204"/>
                    <a:pt x="10086" y="5192"/>
                  </a:cubicBezTo>
                  <a:cubicBezTo>
                    <a:pt x="10155" y="5180"/>
                    <a:pt x="10074" y="5031"/>
                    <a:pt x="10017" y="4607"/>
                  </a:cubicBezTo>
                  <a:cubicBezTo>
                    <a:pt x="9925" y="3874"/>
                    <a:pt x="10212" y="3037"/>
                    <a:pt x="10327" y="2716"/>
                  </a:cubicBezTo>
                  <a:moveTo>
                    <a:pt x="9134" y="2716"/>
                  </a:moveTo>
                  <a:lnTo>
                    <a:pt x="9134" y="2716"/>
                  </a:lnTo>
                  <a:cubicBezTo>
                    <a:pt x="9455" y="1651"/>
                    <a:pt x="9811" y="1044"/>
                    <a:pt x="9948" y="803"/>
                  </a:cubicBezTo>
                  <a:cubicBezTo>
                    <a:pt x="10109" y="516"/>
                    <a:pt x="10292" y="333"/>
                    <a:pt x="10269" y="264"/>
                  </a:cubicBezTo>
                  <a:cubicBezTo>
                    <a:pt x="10246" y="207"/>
                    <a:pt x="9994" y="218"/>
                    <a:pt x="9673" y="356"/>
                  </a:cubicBezTo>
                  <a:cubicBezTo>
                    <a:pt x="9455" y="448"/>
                    <a:pt x="9249" y="608"/>
                    <a:pt x="9043" y="929"/>
                  </a:cubicBezTo>
                  <a:cubicBezTo>
                    <a:pt x="8756" y="1399"/>
                    <a:pt x="8504" y="2189"/>
                    <a:pt x="8332" y="3071"/>
                  </a:cubicBezTo>
                  <a:cubicBezTo>
                    <a:pt x="8229" y="3610"/>
                    <a:pt x="8172" y="4080"/>
                    <a:pt x="8264" y="4458"/>
                  </a:cubicBezTo>
                  <a:cubicBezTo>
                    <a:pt x="8367" y="4951"/>
                    <a:pt x="8791" y="5318"/>
                    <a:pt x="8917" y="5272"/>
                  </a:cubicBezTo>
                  <a:cubicBezTo>
                    <a:pt x="8974" y="5249"/>
                    <a:pt x="8894" y="5112"/>
                    <a:pt x="8848" y="4642"/>
                  </a:cubicBezTo>
                  <a:cubicBezTo>
                    <a:pt x="8791" y="3988"/>
                    <a:pt x="9077" y="2899"/>
                    <a:pt x="9134" y="2716"/>
                  </a:cubicBezTo>
                  <a:moveTo>
                    <a:pt x="6785" y="4103"/>
                  </a:moveTo>
                  <a:lnTo>
                    <a:pt x="6785" y="4103"/>
                  </a:lnTo>
                  <a:cubicBezTo>
                    <a:pt x="6831" y="4103"/>
                    <a:pt x="6831" y="4103"/>
                    <a:pt x="6831" y="4103"/>
                  </a:cubicBezTo>
                  <a:cubicBezTo>
                    <a:pt x="7369" y="4046"/>
                    <a:pt x="7622" y="3255"/>
                    <a:pt x="7610" y="2899"/>
                  </a:cubicBezTo>
                  <a:cubicBezTo>
                    <a:pt x="7610" y="2796"/>
                    <a:pt x="7541" y="2773"/>
                    <a:pt x="7472" y="2785"/>
                  </a:cubicBezTo>
                  <a:cubicBezTo>
                    <a:pt x="7243" y="2842"/>
                    <a:pt x="6922" y="3507"/>
                    <a:pt x="6785" y="4103"/>
                  </a:cubicBezTo>
                  <a:moveTo>
                    <a:pt x="7908" y="4160"/>
                  </a:moveTo>
                  <a:lnTo>
                    <a:pt x="7908" y="4160"/>
                  </a:lnTo>
                  <a:cubicBezTo>
                    <a:pt x="7874" y="4366"/>
                    <a:pt x="7736" y="4722"/>
                    <a:pt x="7427" y="4997"/>
                  </a:cubicBezTo>
                  <a:cubicBezTo>
                    <a:pt x="7232" y="5158"/>
                    <a:pt x="7014" y="5261"/>
                    <a:pt x="6797" y="5283"/>
                  </a:cubicBezTo>
                  <a:cubicBezTo>
                    <a:pt x="6395" y="5329"/>
                    <a:pt x="6028" y="5089"/>
                    <a:pt x="6028" y="4504"/>
                  </a:cubicBezTo>
                  <a:cubicBezTo>
                    <a:pt x="6040" y="3461"/>
                    <a:pt x="6957" y="2624"/>
                    <a:pt x="7564" y="2556"/>
                  </a:cubicBezTo>
                  <a:cubicBezTo>
                    <a:pt x="7931" y="2521"/>
                    <a:pt x="8092" y="2728"/>
                    <a:pt x="8092" y="3014"/>
                  </a:cubicBezTo>
                  <a:cubicBezTo>
                    <a:pt x="8092" y="3473"/>
                    <a:pt x="7645" y="4137"/>
                    <a:pt x="6945" y="4218"/>
                  </a:cubicBezTo>
                  <a:cubicBezTo>
                    <a:pt x="6888" y="4229"/>
                    <a:pt x="6819" y="4229"/>
                    <a:pt x="6762" y="4229"/>
                  </a:cubicBezTo>
                  <a:cubicBezTo>
                    <a:pt x="6751" y="4332"/>
                    <a:pt x="6739" y="4435"/>
                    <a:pt x="6728" y="4527"/>
                  </a:cubicBezTo>
                  <a:cubicBezTo>
                    <a:pt x="6728" y="4814"/>
                    <a:pt x="6785" y="4986"/>
                    <a:pt x="7025" y="4963"/>
                  </a:cubicBezTo>
                  <a:cubicBezTo>
                    <a:pt x="7358" y="4917"/>
                    <a:pt x="7679" y="4366"/>
                    <a:pt x="7771" y="4195"/>
                  </a:cubicBezTo>
                  <a:cubicBezTo>
                    <a:pt x="7805" y="4126"/>
                    <a:pt x="7839" y="4046"/>
                    <a:pt x="7851" y="4034"/>
                  </a:cubicBezTo>
                  <a:cubicBezTo>
                    <a:pt x="7885" y="4000"/>
                    <a:pt x="7920" y="4046"/>
                    <a:pt x="7908" y="4160"/>
                  </a:cubicBezTo>
                  <a:moveTo>
                    <a:pt x="2018" y="5054"/>
                  </a:moveTo>
                  <a:lnTo>
                    <a:pt x="2018" y="5054"/>
                  </a:lnTo>
                  <a:cubicBezTo>
                    <a:pt x="2018" y="5628"/>
                    <a:pt x="1456" y="6097"/>
                    <a:pt x="895" y="6109"/>
                  </a:cubicBezTo>
                  <a:cubicBezTo>
                    <a:pt x="459" y="6121"/>
                    <a:pt x="0" y="5903"/>
                    <a:pt x="0" y="5341"/>
                  </a:cubicBezTo>
                  <a:cubicBezTo>
                    <a:pt x="0" y="4986"/>
                    <a:pt x="230" y="4699"/>
                    <a:pt x="551" y="4665"/>
                  </a:cubicBezTo>
                  <a:cubicBezTo>
                    <a:pt x="642" y="4653"/>
                    <a:pt x="757" y="4687"/>
                    <a:pt x="792" y="4768"/>
                  </a:cubicBezTo>
                  <a:cubicBezTo>
                    <a:pt x="562" y="4928"/>
                    <a:pt x="448" y="5180"/>
                    <a:pt x="448" y="5398"/>
                  </a:cubicBezTo>
                  <a:cubicBezTo>
                    <a:pt x="448" y="5754"/>
                    <a:pt x="688" y="5903"/>
                    <a:pt x="929" y="5880"/>
                  </a:cubicBezTo>
                  <a:cubicBezTo>
                    <a:pt x="1170" y="5857"/>
                    <a:pt x="1422" y="5639"/>
                    <a:pt x="1422" y="5307"/>
                  </a:cubicBezTo>
                  <a:cubicBezTo>
                    <a:pt x="1422" y="4917"/>
                    <a:pt x="665" y="4447"/>
                    <a:pt x="665" y="4011"/>
                  </a:cubicBezTo>
                  <a:cubicBezTo>
                    <a:pt x="665" y="3518"/>
                    <a:pt x="1307" y="3094"/>
                    <a:pt x="1754" y="3060"/>
                  </a:cubicBezTo>
                  <a:cubicBezTo>
                    <a:pt x="1960" y="3049"/>
                    <a:pt x="2178" y="3152"/>
                    <a:pt x="2178" y="3324"/>
                  </a:cubicBezTo>
                  <a:cubicBezTo>
                    <a:pt x="2178" y="3415"/>
                    <a:pt x="2155" y="3610"/>
                    <a:pt x="1869" y="3667"/>
                  </a:cubicBezTo>
                  <a:cubicBezTo>
                    <a:pt x="1834" y="3427"/>
                    <a:pt x="1605" y="3381"/>
                    <a:pt x="1399" y="3404"/>
                  </a:cubicBezTo>
                  <a:cubicBezTo>
                    <a:pt x="1342" y="3415"/>
                    <a:pt x="1284" y="3427"/>
                    <a:pt x="1238" y="3461"/>
                  </a:cubicBezTo>
                  <a:cubicBezTo>
                    <a:pt x="1227" y="3507"/>
                    <a:pt x="1227" y="3541"/>
                    <a:pt x="1227" y="3576"/>
                  </a:cubicBezTo>
                  <a:cubicBezTo>
                    <a:pt x="1227" y="4091"/>
                    <a:pt x="2018" y="4458"/>
                    <a:pt x="2018" y="5054"/>
                  </a:cubicBezTo>
                </a:path>
              </a:pathLst>
            </a:custGeom>
            <a:grpFill/>
            <a:ln>
              <a:noFill/>
            </a:ln>
          </p:spPr>
          <p:style>
            <a:lnRef idx="0">
              <a:scrgbClr r="0" g="0" b="0"/>
            </a:lnRef>
            <a:fillRef idx="0">
              <a:scrgbClr r="0" g="0" b="0"/>
            </a:fillRef>
            <a:effectRef idx="0">
              <a:scrgbClr r="0" g="0" b="0"/>
            </a:effectRef>
            <a:fontRef idx="minor"/>
          </p:style>
        </p:sp>
        <p:sp>
          <p:nvSpPr>
            <p:cNvPr id="13" name="CustomShape 6">
              <a:extLst>
                <a:ext uri="{FF2B5EF4-FFF2-40B4-BE49-F238E27FC236}">
                  <a16:creationId xmlns:a16="http://schemas.microsoft.com/office/drawing/2014/main" id="{7632B3C4-610B-A141-8A31-515CB7643521}"/>
                </a:ext>
              </a:extLst>
            </p:cNvPr>
            <p:cNvSpPr/>
            <p:nvPr userDrawn="1"/>
          </p:nvSpPr>
          <p:spPr>
            <a:xfrm>
              <a:off x="4329360" y="570600"/>
              <a:ext cx="1591560" cy="1443600"/>
            </a:xfrm>
            <a:custGeom>
              <a:avLst/>
              <a:gdLst/>
              <a:ahLst/>
              <a:cxnLst/>
              <a:rect l="l" t="t" r="r" b="b"/>
              <a:pathLst>
                <a:path w="4424" h="4013">
                  <a:moveTo>
                    <a:pt x="3609" y="654"/>
                  </a:moveTo>
                  <a:lnTo>
                    <a:pt x="3609" y="654"/>
                  </a:lnTo>
                  <a:cubicBezTo>
                    <a:pt x="3517" y="676"/>
                    <a:pt x="3437" y="745"/>
                    <a:pt x="3414" y="848"/>
                  </a:cubicBezTo>
                  <a:cubicBezTo>
                    <a:pt x="3368" y="1043"/>
                    <a:pt x="3540" y="1204"/>
                    <a:pt x="3735" y="1169"/>
                  </a:cubicBezTo>
                  <a:cubicBezTo>
                    <a:pt x="3827" y="1147"/>
                    <a:pt x="3907" y="1066"/>
                    <a:pt x="3930" y="963"/>
                  </a:cubicBezTo>
                  <a:cubicBezTo>
                    <a:pt x="3975" y="780"/>
                    <a:pt x="3803" y="608"/>
                    <a:pt x="3609" y="654"/>
                  </a:cubicBezTo>
                  <a:moveTo>
                    <a:pt x="4423" y="906"/>
                  </a:moveTo>
                  <a:lnTo>
                    <a:pt x="4423" y="906"/>
                  </a:lnTo>
                  <a:cubicBezTo>
                    <a:pt x="4400" y="1238"/>
                    <a:pt x="4262" y="1444"/>
                    <a:pt x="4067" y="1559"/>
                  </a:cubicBezTo>
                  <a:cubicBezTo>
                    <a:pt x="3964" y="1547"/>
                    <a:pt x="3850" y="1513"/>
                    <a:pt x="3781" y="1444"/>
                  </a:cubicBezTo>
                  <a:cubicBezTo>
                    <a:pt x="3781" y="1444"/>
                    <a:pt x="3781" y="1571"/>
                    <a:pt x="3838" y="1662"/>
                  </a:cubicBezTo>
                  <a:cubicBezTo>
                    <a:pt x="3403" y="1800"/>
                    <a:pt x="2829" y="1685"/>
                    <a:pt x="2646" y="1697"/>
                  </a:cubicBezTo>
                  <a:cubicBezTo>
                    <a:pt x="2623" y="1697"/>
                    <a:pt x="2600" y="1697"/>
                    <a:pt x="2566" y="1697"/>
                  </a:cubicBezTo>
                  <a:cubicBezTo>
                    <a:pt x="2520" y="1846"/>
                    <a:pt x="2405" y="2029"/>
                    <a:pt x="2119" y="2098"/>
                  </a:cubicBezTo>
                  <a:cubicBezTo>
                    <a:pt x="2119" y="2098"/>
                    <a:pt x="2062" y="1937"/>
                    <a:pt x="2153" y="1765"/>
                  </a:cubicBezTo>
                  <a:cubicBezTo>
                    <a:pt x="1501" y="1972"/>
                    <a:pt x="1031" y="2602"/>
                    <a:pt x="813" y="2969"/>
                  </a:cubicBezTo>
                  <a:cubicBezTo>
                    <a:pt x="1375" y="3588"/>
                    <a:pt x="928" y="4012"/>
                    <a:pt x="928" y="4012"/>
                  </a:cubicBezTo>
                  <a:cubicBezTo>
                    <a:pt x="675" y="3794"/>
                    <a:pt x="607" y="3553"/>
                    <a:pt x="618" y="3359"/>
                  </a:cubicBezTo>
                  <a:cubicBezTo>
                    <a:pt x="424" y="3806"/>
                    <a:pt x="0" y="3760"/>
                    <a:pt x="0" y="3760"/>
                  </a:cubicBezTo>
                  <a:cubicBezTo>
                    <a:pt x="11" y="3152"/>
                    <a:pt x="458" y="2981"/>
                    <a:pt x="641" y="2935"/>
                  </a:cubicBezTo>
                  <a:cubicBezTo>
                    <a:pt x="630" y="2350"/>
                    <a:pt x="733" y="1078"/>
                    <a:pt x="1810" y="436"/>
                  </a:cubicBezTo>
                  <a:cubicBezTo>
                    <a:pt x="1616" y="413"/>
                    <a:pt x="1524" y="275"/>
                    <a:pt x="1524" y="275"/>
                  </a:cubicBezTo>
                  <a:cubicBezTo>
                    <a:pt x="1845" y="0"/>
                    <a:pt x="2130" y="138"/>
                    <a:pt x="2256" y="218"/>
                  </a:cubicBezTo>
                  <a:cubicBezTo>
                    <a:pt x="3116" y="23"/>
                    <a:pt x="3987" y="218"/>
                    <a:pt x="4423" y="906"/>
                  </a:cubicBezTo>
                  <a:moveTo>
                    <a:pt x="3803" y="803"/>
                  </a:moveTo>
                  <a:lnTo>
                    <a:pt x="3803" y="803"/>
                  </a:lnTo>
                  <a:cubicBezTo>
                    <a:pt x="3827" y="883"/>
                    <a:pt x="3758" y="951"/>
                    <a:pt x="3678" y="929"/>
                  </a:cubicBezTo>
                  <a:cubicBezTo>
                    <a:pt x="3643" y="917"/>
                    <a:pt x="3609" y="894"/>
                    <a:pt x="3597" y="848"/>
                  </a:cubicBezTo>
                  <a:cubicBezTo>
                    <a:pt x="3586" y="780"/>
                    <a:pt x="3655" y="699"/>
                    <a:pt x="3735" y="722"/>
                  </a:cubicBezTo>
                  <a:cubicBezTo>
                    <a:pt x="3769" y="734"/>
                    <a:pt x="3803" y="768"/>
                    <a:pt x="3803" y="803"/>
                  </a:cubicBezTo>
                </a:path>
              </a:pathLst>
            </a:custGeom>
            <a:grpFill/>
            <a:ln>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13975272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8" r:id="rId4"/>
    <p:sldLayoutId id="2147483671" r:id="rId5"/>
    <p:sldLayoutId id="2147483667" r:id="rId6"/>
    <p:sldLayoutId id="2147483664" r:id="rId7"/>
    <p:sldLayoutId id="2147483669" r:id="rId8"/>
    <p:sldLayoutId id="2147483662" r:id="rId9"/>
    <p:sldLayoutId id="2147483663" r:id="rId10"/>
    <p:sldLayoutId id="2147483665" r:id="rId11"/>
    <p:sldLayoutId id="2147483666" r:id="rId12"/>
    <p:sldLayoutId id="2147483654" r:id="rId13"/>
    <p:sldLayoutId id="2147483672" r:id="rId14"/>
    <p:sldLayoutId id="2147483673" r:id="rId15"/>
    <p:sldLayoutId id="2147483655" r:id="rId16"/>
    <p:sldLayoutId id="2147483670" r:id="rId17"/>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450000" indent="-228600" algn="l" defTabSz="914400" rtl="0" eaLnBrk="1" latinLnBrk="0" hangingPunct="1">
        <a:lnSpc>
          <a:spcPct val="90000"/>
        </a:lnSpc>
        <a:spcBef>
          <a:spcPts val="500"/>
        </a:spcBef>
        <a:buClr>
          <a:schemeClr val="tx1"/>
        </a:buClr>
        <a:buFont typeface="System Font Regular"/>
        <a:buChar char="–"/>
        <a:defRPr sz="1800" kern="1200">
          <a:solidFill>
            <a:schemeClr val="tx1"/>
          </a:solidFill>
          <a:latin typeface="+mn-lt"/>
          <a:ea typeface="+mn-ea"/>
          <a:cs typeface="+mn-cs"/>
        </a:defRPr>
      </a:lvl2pPr>
      <a:lvl3pPr marL="90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0" indent="0" algn="l" defTabSz="914400" rtl="0" eaLnBrk="1" latinLnBrk="0" hangingPunct="1">
        <a:lnSpc>
          <a:spcPct val="90000"/>
        </a:lnSpc>
        <a:spcBef>
          <a:spcPts val="1500"/>
        </a:spcBef>
        <a:buFont typeface="Arial" panose="020B0604020202020204" pitchFamily="34" charset="0"/>
        <a:buNone/>
        <a:defRPr sz="1800" b="1" kern="1200">
          <a:solidFill>
            <a:schemeClr val="tx1"/>
          </a:solidFill>
          <a:latin typeface="+mn-lt"/>
          <a:ea typeface="+mn-ea"/>
          <a:cs typeface="+mn-cs"/>
        </a:defRPr>
      </a:lvl4pPr>
      <a:lvl5pPr marL="0" indent="0" algn="l" defTabSz="914400" rtl="0" eaLnBrk="1" latinLnBrk="0" hangingPunct="1">
        <a:lnSpc>
          <a:spcPct val="104000"/>
        </a:lnSpc>
        <a:spcBef>
          <a:spcPts val="500"/>
        </a:spcBef>
        <a:buFont typeface="Arial" panose="020B0604020202020204" pitchFamily="34" charset="0"/>
        <a:buNone/>
        <a:defRPr sz="2400" kern="1200" cap="none"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8" userDrawn="1">
          <p15:clr>
            <a:srgbClr val="C35EA4"/>
          </p15:clr>
        </p15:guide>
        <p15:guide id="2" pos="600" userDrawn="1">
          <p15:clr>
            <a:srgbClr val="C35EA4"/>
          </p15:clr>
        </p15:guide>
        <p15:guide id="3" pos="1226" userDrawn="1">
          <p15:clr>
            <a:srgbClr val="C35EA4"/>
          </p15:clr>
        </p15:guide>
        <p15:guide id="4" pos="1283" userDrawn="1">
          <p15:clr>
            <a:srgbClr val="C35EA4"/>
          </p15:clr>
        </p15:guide>
        <p15:guide id="5" pos="1934" userDrawn="1">
          <p15:clr>
            <a:srgbClr val="C35EA4"/>
          </p15:clr>
        </p15:guide>
        <p15:guide id="6" pos="2014" userDrawn="1">
          <p15:clr>
            <a:srgbClr val="C35EA4"/>
          </p15:clr>
        </p15:guide>
        <p15:guide id="7" pos="2640" userDrawn="1">
          <p15:clr>
            <a:srgbClr val="C35EA4"/>
          </p15:clr>
        </p15:guide>
        <p15:guide id="8" pos="2720" userDrawn="1">
          <p15:clr>
            <a:srgbClr val="C35EA4"/>
          </p15:clr>
        </p15:guide>
        <p15:guide id="9" pos="3428" userDrawn="1">
          <p15:clr>
            <a:srgbClr val="C35EA4"/>
          </p15:clr>
        </p15:guide>
        <p15:guide id="10" pos="3348" userDrawn="1">
          <p15:clr>
            <a:srgbClr val="C35EA4"/>
          </p15:clr>
        </p15:guide>
        <p15:guide id="13" pos="4056" userDrawn="1">
          <p15:clr>
            <a:srgbClr val="C35EA4"/>
          </p15:clr>
        </p15:guide>
        <p15:guide id="14" pos="4134" userDrawn="1">
          <p15:clr>
            <a:srgbClr val="C35EA4"/>
          </p15:clr>
        </p15:guide>
        <p15:guide id="15" pos="4762" userDrawn="1">
          <p15:clr>
            <a:srgbClr val="C35EA4"/>
          </p15:clr>
        </p15:guide>
        <p15:guide id="16" pos="4842" userDrawn="1">
          <p15:clr>
            <a:srgbClr val="C35EA4"/>
          </p15:clr>
        </p15:guide>
        <p15:guide id="17" pos="5470" userDrawn="1">
          <p15:clr>
            <a:srgbClr val="C35EA4"/>
          </p15:clr>
        </p15:guide>
        <p15:guide id="18" pos="5550" userDrawn="1">
          <p15:clr>
            <a:srgbClr val="C35EA4"/>
          </p15:clr>
        </p15:guide>
        <p15:guide id="19" pos="6176" userDrawn="1">
          <p15:clr>
            <a:srgbClr val="C35EA4"/>
          </p15:clr>
        </p15:guide>
        <p15:guide id="20" pos="6256" userDrawn="1">
          <p15:clr>
            <a:srgbClr val="C35EA4"/>
          </p15:clr>
        </p15:guide>
        <p15:guide id="21" pos="6884" userDrawn="1">
          <p15:clr>
            <a:srgbClr val="C35EA4"/>
          </p15:clr>
        </p15:guide>
        <p15:guide id="22" pos="6964" userDrawn="1">
          <p15:clr>
            <a:srgbClr val="C35EA4"/>
          </p15:clr>
        </p15:guide>
        <p15:guide id="24" pos="7590" userDrawn="1">
          <p15:clr>
            <a:srgbClr val="C35EA4"/>
          </p15:clr>
        </p15:guide>
        <p15:guide id="26" orient="horz" pos="4008" userDrawn="1">
          <p15:clr>
            <a:srgbClr val="C35EA4"/>
          </p15:clr>
        </p15:guide>
        <p15:guide id="27" orient="horz" pos="78" userDrawn="1">
          <p15:clr>
            <a:srgbClr val="5ACBF0"/>
          </p15:clr>
        </p15:guide>
        <p15:guide id="28" pos="80" userDrawn="1">
          <p15:clr>
            <a:srgbClr val="5ACBF0"/>
          </p15:clr>
        </p15:guide>
        <p15:guide id="29" orient="horz" pos="1480" userDrawn="1">
          <p15:clr>
            <a:srgbClr val="5ACBF0"/>
          </p15:clr>
        </p15:guide>
        <p15:guide id="30" orient="horz" pos="1562" userDrawn="1">
          <p15:clr>
            <a:srgbClr val="5ACBF0"/>
          </p15:clr>
        </p15:guide>
        <p15:guide id="31" orient="horz" pos="3044" userDrawn="1">
          <p15:clr>
            <a:srgbClr val="5ACBF0"/>
          </p15:clr>
        </p15:guide>
        <p15:guide id="32" orient="horz" pos="3124" userDrawn="1">
          <p15:clr>
            <a:srgbClr val="5ACBF0"/>
          </p15:clr>
        </p15:guide>
        <p15:guide id="33" orient="horz" pos="4528" userDrawn="1">
          <p15:clr>
            <a:srgbClr val="5ACBF0"/>
          </p15:clr>
        </p15:guide>
        <p15:guide id="34" pos="8110"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fiskesprell@seafood.no"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886A-5CDA-BF81-2480-3888F77B6025}"/>
              </a:ext>
            </a:extLst>
          </p:cNvPr>
          <p:cNvSpPr>
            <a:spLocks noGrp="1"/>
          </p:cNvSpPr>
          <p:nvPr>
            <p:ph type="title"/>
          </p:nvPr>
        </p:nvSpPr>
        <p:spPr/>
        <p:txBody>
          <a:bodyPr/>
          <a:lstStyle/>
          <a:p>
            <a:r>
              <a:rPr lang="en-NO" dirty="0"/>
              <a:t>Tips til gjennomføring av kollegamøte!</a:t>
            </a:r>
          </a:p>
        </p:txBody>
      </p:sp>
      <p:sp>
        <p:nvSpPr>
          <p:cNvPr id="3" name="Content Placeholder 2">
            <a:extLst>
              <a:ext uri="{FF2B5EF4-FFF2-40B4-BE49-F238E27FC236}">
                <a16:creationId xmlns:a16="http://schemas.microsoft.com/office/drawing/2014/main" id="{EA872DE7-7F20-7E8E-7480-BC5B8062D673}"/>
              </a:ext>
            </a:extLst>
          </p:cNvPr>
          <p:cNvSpPr>
            <a:spLocks noGrp="1"/>
          </p:cNvSpPr>
          <p:nvPr>
            <p:ph idx="1"/>
          </p:nvPr>
        </p:nvSpPr>
        <p:spPr/>
        <p:txBody>
          <a:bodyPr>
            <a:normAutofit/>
          </a:bodyPr>
          <a:lstStyle/>
          <a:p>
            <a:r>
              <a:rPr lang="en-NO" dirty="0"/>
              <a:t>Søk råvarestøtte fra Fiskesprell i god tid, gjerne to uker før kollegamøtet.</a:t>
            </a:r>
          </a:p>
          <a:p>
            <a:r>
              <a:rPr lang="en-NO" dirty="0"/>
              <a:t>Til første del av møtet er det en fordel å ha PC og mulighet til å vise presentasjon.</a:t>
            </a:r>
          </a:p>
          <a:p>
            <a:r>
              <a:rPr lang="en-NO" dirty="0"/>
              <a:t>Velg ut hvilke retter dere skal lage og gjør innkjøp.</a:t>
            </a:r>
          </a:p>
          <a:p>
            <a:r>
              <a:rPr lang="en-NO" dirty="0"/>
              <a:t>Husk å ta vare på kvitteringer, de skal sendes inn til </a:t>
            </a:r>
            <a:r>
              <a:rPr lang="en-NO" dirty="0">
                <a:hlinkClick r:id="rId3"/>
              </a:rPr>
              <a:t>fiskesprell@seafood.no</a:t>
            </a:r>
            <a:r>
              <a:rPr lang="en-NO" dirty="0"/>
              <a:t>, sammen med en kort rapport fra møtet.</a:t>
            </a:r>
          </a:p>
          <a:p>
            <a:pPr lvl="1"/>
            <a:endParaRPr lang="en-NO" dirty="0"/>
          </a:p>
          <a:p>
            <a:endParaRPr lang="en-NO" dirty="0"/>
          </a:p>
        </p:txBody>
      </p:sp>
      <p:sp>
        <p:nvSpPr>
          <p:cNvPr id="8" name="Text Placeholder 7">
            <a:extLst>
              <a:ext uri="{FF2B5EF4-FFF2-40B4-BE49-F238E27FC236}">
                <a16:creationId xmlns:a16="http://schemas.microsoft.com/office/drawing/2014/main" id="{0F6A70F2-7B63-C7B3-847A-836DA770280D}"/>
              </a:ext>
            </a:extLst>
          </p:cNvPr>
          <p:cNvSpPr>
            <a:spLocks noGrp="1"/>
          </p:cNvSpPr>
          <p:nvPr>
            <p:ph type="body" sz="quarter" idx="13"/>
          </p:nvPr>
        </p:nvSpPr>
        <p:spPr/>
        <p:txBody>
          <a:bodyPr/>
          <a:lstStyle/>
          <a:p>
            <a:r>
              <a:rPr lang="en-NO" dirty="0"/>
              <a:t>Forberedelser:</a:t>
            </a:r>
          </a:p>
        </p:txBody>
      </p:sp>
      <p:sp>
        <p:nvSpPr>
          <p:cNvPr id="4" name="Slide Number Placeholder 3">
            <a:extLst>
              <a:ext uri="{FF2B5EF4-FFF2-40B4-BE49-F238E27FC236}">
                <a16:creationId xmlns:a16="http://schemas.microsoft.com/office/drawing/2014/main" id="{59B97A56-02B5-665D-423F-D7C1230FD277}"/>
              </a:ext>
            </a:extLst>
          </p:cNvPr>
          <p:cNvSpPr>
            <a:spLocks noGrp="1"/>
          </p:cNvSpPr>
          <p:nvPr>
            <p:ph type="sldNum" sz="quarter" idx="17"/>
          </p:nvPr>
        </p:nvSpPr>
        <p:spPr/>
        <p:txBody>
          <a:bodyPr/>
          <a:lstStyle/>
          <a:p>
            <a:fld id="{9B5C7680-3B79-CC42-9245-3C9325FA2940}" type="slidenum">
              <a:rPr lang="nb-NO" smtClean="0"/>
              <a:pPr/>
              <a:t>1</a:t>
            </a:fld>
            <a:r>
              <a:rPr lang="nb-NO"/>
              <a:t> </a:t>
            </a:r>
          </a:p>
        </p:txBody>
      </p:sp>
    </p:spTree>
    <p:extLst>
      <p:ext uri="{BB962C8B-B14F-4D97-AF65-F5344CB8AC3E}">
        <p14:creationId xmlns:p14="http://schemas.microsoft.com/office/powerpoint/2010/main" val="41526779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9E3446-DF0E-4434-9301-2D72ACB40408}"/>
              </a:ext>
            </a:extLst>
          </p:cNvPr>
          <p:cNvSpPr>
            <a:spLocks noGrp="1"/>
          </p:cNvSpPr>
          <p:nvPr>
            <p:ph type="title"/>
          </p:nvPr>
        </p:nvSpPr>
        <p:spPr>
          <a:xfrm>
            <a:off x="777341" y="318652"/>
            <a:ext cx="11271784" cy="1413934"/>
          </a:xfrm>
        </p:spPr>
        <p:txBody>
          <a:bodyPr/>
          <a:lstStyle/>
          <a:p>
            <a:r>
              <a:rPr lang="nb-NO"/>
              <a:t>Spis fisk 2-3 ganger i uken</a:t>
            </a:r>
          </a:p>
        </p:txBody>
      </p:sp>
      <p:sp>
        <p:nvSpPr>
          <p:cNvPr id="3" name="Plassholder for innhold 2">
            <a:extLst>
              <a:ext uri="{FF2B5EF4-FFF2-40B4-BE49-F238E27FC236}">
                <a16:creationId xmlns:a16="http://schemas.microsoft.com/office/drawing/2014/main" id="{46100820-CD32-40BC-9B52-BD39F353525A}"/>
              </a:ext>
            </a:extLst>
          </p:cNvPr>
          <p:cNvSpPr>
            <a:spLocks noGrp="1"/>
          </p:cNvSpPr>
          <p:nvPr>
            <p:ph idx="1"/>
          </p:nvPr>
        </p:nvSpPr>
        <p:spPr>
          <a:xfrm>
            <a:off x="893972" y="3246783"/>
            <a:ext cx="6509152" cy="3341977"/>
          </a:xfrm>
        </p:spPr>
        <p:txBody>
          <a:bodyPr>
            <a:normAutofit/>
          </a:bodyPr>
          <a:lstStyle/>
          <a:p>
            <a:r>
              <a:rPr lang="nb-NO" sz="2000"/>
              <a:t>Tilsvarer 300-450 gram ren fisk per uke</a:t>
            </a:r>
          </a:p>
          <a:p>
            <a:r>
              <a:rPr lang="nb-NO" sz="2000"/>
              <a:t>Minst 200 gram bør være fet fisk som makrell, laks, ørret eller sild</a:t>
            </a:r>
          </a:p>
          <a:p>
            <a:r>
              <a:rPr lang="nb-NO" sz="2000"/>
              <a:t>Seks påleggsporsjoner tilsvarer omtrent én middagsporsjon</a:t>
            </a:r>
          </a:p>
        </p:txBody>
      </p:sp>
      <p:sp>
        <p:nvSpPr>
          <p:cNvPr id="4" name="Plassholder for tekst 3">
            <a:extLst>
              <a:ext uri="{FF2B5EF4-FFF2-40B4-BE49-F238E27FC236}">
                <a16:creationId xmlns:a16="http://schemas.microsoft.com/office/drawing/2014/main" id="{5FAF9313-CE79-4DE1-876C-83719157F5AA}"/>
              </a:ext>
            </a:extLst>
          </p:cNvPr>
          <p:cNvSpPr>
            <a:spLocks noGrp="1"/>
          </p:cNvSpPr>
          <p:nvPr>
            <p:ph type="body" sz="quarter" idx="13"/>
          </p:nvPr>
        </p:nvSpPr>
        <p:spPr>
          <a:xfrm>
            <a:off x="777342" y="1897064"/>
            <a:ext cx="6788180" cy="1020762"/>
          </a:xfrm>
        </p:spPr>
        <p:txBody>
          <a:bodyPr/>
          <a:lstStyle/>
          <a:p>
            <a:r>
              <a:rPr lang="nb-NO"/>
              <a:t>Helsedirektoratet anbefaler alle å spise fisk 2-3 ganger i uken – gjerne også som pålegg. </a:t>
            </a:r>
          </a:p>
        </p:txBody>
      </p:sp>
      <p:pic>
        <p:nvPicPr>
          <p:cNvPr id="8" name="Plassholder for bilde 7">
            <a:extLst>
              <a:ext uri="{FF2B5EF4-FFF2-40B4-BE49-F238E27FC236}">
                <a16:creationId xmlns:a16="http://schemas.microsoft.com/office/drawing/2014/main" id="{6CFD585D-51ED-406B-B24A-55E768FBB40D}"/>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6" name="Plassholder for lysbildenummer 5">
            <a:extLst>
              <a:ext uri="{FF2B5EF4-FFF2-40B4-BE49-F238E27FC236}">
                <a16:creationId xmlns:a16="http://schemas.microsoft.com/office/drawing/2014/main" id="{F554B3A9-8CDF-43A9-BE73-502B3326AB08}"/>
              </a:ext>
            </a:extLst>
          </p:cNvPr>
          <p:cNvSpPr>
            <a:spLocks noGrp="1"/>
          </p:cNvSpPr>
          <p:nvPr>
            <p:ph type="sldNum" sz="quarter" idx="17"/>
          </p:nvPr>
        </p:nvSpPr>
        <p:spPr/>
        <p:txBody>
          <a:bodyPr/>
          <a:lstStyle/>
          <a:p>
            <a:fld id="{9B5C7680-3B79-CC42-9245-3C9325FA2940}" type="slidenum">
              <a:rPr lang="nb-NO" smtClean="0"/>
              <a:pPr/>
              <a:t>10</a:t>
            </a:fld>
            <a:r>
              <a:rPr lang="nb-NO"/>
              <a:t> </a:t>
            </a:r>
          </a:p>
        </p:txBody>
      </p:sp>
    </p:spTree>
    <p:extLst>
      <p:ext uri="{BB962C8B-B14F-4D97-AF65-F5344CB8AC3E}">
        <p14:creationId xmlns:p14="http://schemas.microsoft.com/office/powerpoint/2010/main" val="1831627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D7806-46AB-5085-77A5-FB071FD2ABF0}"/>
              </a:ext>
            </a:extLst>
          </p:cNvPr>
          <p:cNvSpPr>
            <a:spLocks noGrp="1"/>
          </p:cNvSpPr>
          <p:nvPr>
            <p:ph type="title"/>
          </p:nvPr>
        </p:nvSpPr>
        <p:spPr>
          <a:xfrm>
            <a:off x="837458" y="542576"/>
            <a:ext cx="6357999" cy="1413934"/>
          </a:xfrm>
        </p:spPr>
        <p:txBody>
          <a:bodyPr>
            <a:normAutofit fontScale="90000"/>
          </a:bodyPr>
          <a:lstStyle/>
          <a:p>
            <a:r>
              <a:rPr lang="en-NO" dirty="0"/>
              <a:t>Sjømat er en god kilde til næringsstoffer som vi finner lite av i andre matvarer</a:t>
            </a:r>
          </a:p>
        </p:txBody>
      </p:sp>
      <p:sp>
        <p:nvSpPr>
          <p:cNvPr id="4" name="Text Placeholder 3">
            <a:extLst>
              <a:ext uri="{FF2B5EF4-FFF2-40B4-BE49-F238E27FC236}">
                <a16:creationId xmlns:a16="http://schemas.microsoft.com/office/drawing/2014/main" id="{CA5DF037-E504-2B99-4EDA-017D24F08E74}"/>
              </a:ext>
            </a:extLst>
          </p:cNvPr>
          <p:cNvSpPr>
            <a:spLocks noGrp="1"/>
          </p:cNvSpPr>
          <p:nvPr>
            <p:ph type="body" sz="quarter" idx="13"/>
          </p:nvPr>
        </p:nvSpPr>
        <p:spPr>
          <a:xfrm>
            <a:off x="838200" y="2373086"/>
            <a:ext cx="11271042" cy="3581400"/>
          </a:xfrm>
        </p:spPr>
        <p:txBody>
          <a:bodyPr/>
          <a:lstStyle/>
          <a:p>
            <a:pPr marL="342900" indent="-342900">
              <a:lnSpc>
                <a:spcPct val="100000"/>
              </a:lnSpc>
              <a:buFont typeface="Arial" panose="020B0604020202020204" pitchFamily="34" charset="0"/>
              <a:buChar char="•"/>
            </a:pPr>
            <a:r>
              <a:rPr lang="en-NO" b="1" dirty="0"/>
              <a:t>Omega 3-fettsyrer</a:t>
            </a:r>
          </a:p>
          <a:p>
            <a:pPr marL="342900" indent="-342900">
              <a:lnSpc>
                <a:spcPct val="100000"/>
              </a:lnSpc>
              <a:buFont typeface="Arial" panose="020B0604020202020204" pitchFamily="34" charset="0"/>
              <a:buChar char="•"/>
            </a:pPr>
            <a:r>
              <a:rPr lang="en-NO" b="1" dirty="0"/>
              <a:t>Vitamin D</a:t>
            </a:r>
          </a:p>
          <a:p>
            <a:pPr marL="342900" indent="-342900">
              <a:lnSpc>
                <a:spcPct val="100000"/>
              </a:lnSpc>
              <a:buFont typeface="Arial" panose="020B0604020202020204" pitchFamily="34" charset="0"/>
              <a:buChar char="•"/>
            </a:pPr>
            <a:r>
              <a:rPr lang="en-NO" b="1" dirty="0"/>
              <a:t>Protein</a:t>
            </a:r>
          </a:p>
          <a:p>
            <a:pPr marL="342900" indent="-342900">
              <a:lnSpc>
                <a:spcPct val="100000"/>
              </a:lnSpc>
              <a:buFont typeface="Arial" panose="020B0604020202020204" pitchFamily="34" charset="0"/>
              <a:buChar char="•"/>
            </a:pPr>
            <a:r>
              <a:rPr lang="en-NO" b="1" dirty="0"/>
              <a:t>Jod</a:t>
            </a:r>
          </a:p>
          <a:p>
            <a:pPr marL="342900" indent="-342900">
              <a:lnSpc>
                <a:spcPct val="100000"/>
              </a:lnSpc>
              <a:buFont typeface="Arial" panose="020B0604020202020204" pitchFamily="34" charset="0"/>
              <a:buChar char="•"/>
            </a:pPr>
            <a:r>
              <a:rPr lang="en-NO" dirty="0"/>
              <a:t>Vitamin A</a:t>
            </a:r>
          </a:p>
          <a:p>
            <a:pPr marL="342900" indent="-342900">
              <a:lnSpc>
                <a:spcPct val="100000"/>
              </a:lnSpc>
              <a:buFont typeface="Arial" panose="020B0604020202020204" pitchFamily="34" charset="0"/>
              <a:buChar char="•"/>
            </a:pPr>
            <a:r>
              <a:rPr lang="nb-NO" sz="2400" dirty="0">
                <a:latin typeface="+mj-lt"/>
              </a:rPr>
              <a:t>Vitamin B</a:t>
            </a:r>
            <a:r>
              <a:rPr lang="nb-NO" sz="1600" dirty="0">
                <a:latin typeface="+mj-lt"/>
              </a:rPr>
              <a:t>12</a:t>
            </a:r>
            <a:endParaRPr lang="nb-NO" sz="2400" dirty="0">
              <a:latin typeface="+mj-lt"/>
            </a:endParaRPr>
          </a:p>
          <a:p>
            <a:pPr marL="342900" indent="-342900">
              <a:lnSpc>
                <a:spcPct val="100000"/>
              </a:lnSpc>
              <a:buFont typeface="Arial" panose="020B0604020202020204" pitchFamily="34" charset="0"/>
              <a:buChar char="•"/>
            </a:pPr>
            <a:r>
              <a:rPr lang="en-NO" dirty="0"/>
              <a:t>Selen</a:t>
            </a:r>
          </a:p>
          <a:p>
            <a:pPr marL="342900" indent="-342900">
              <a:buFont typeface="Arial" panose="020B0604020202020204" pitchFamily="34" charset="0"/>
              <a:buChar char="•"/>
            </a:pPr>
            <a:endParaRPr lang="en-NO" dirty="0"/>
          </a:p>
        </p:txBody>
      </p:sp>
      <p:pic>
        <p:nvPicPr>
          <p:cNvPr id="10" name="Picture Placeholder 9" descr="A group of people with a person and a group of children&#10;&#10;Description automatically generated">
            <a:extLst>
              <a:ext uri="{FF2B5EF4-FFF2-40B4-BE49-F238E27FC236}">
                <a16:creationId xmlns:a16="http://schemas.microsoft.com/office/drawing/2014/main" id="{DFA281C5-1D36-F81C-7C59-7821869623AD}"/>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t="-7"/>
          <a:stretch/>
        </p:blipFill>
        <p:spPr>
          <a:xfrm>
            <a:off x="7195457" y="126000"/>
            <a:ext cx="5561622" cy="7062200"/>
          </a:xfrm>
        </p:spPr>
      </p:pic>
      <p:sp>
        <p:nvSpPr>
          <p:cNvPr id="6" name="Slide Number Placeholder 5">
            <a:extLst>
              <a:ext uri="{FF2B5EF4-FFF2-40B4-BE49-F238E27FC236}">
                <a16:creationId xmlns:a16="http://schemas.microsoft.com/office/drawing/2014/main" id="{E3E9B519-2905-CCF3-729F-16D28C9BE690}"/>
              </a:ext>
            </a:extLst>
          </p:cNvPr>
          <p:cNvSpPr>
            <a:spLocks noGrp="1"/>
          </p:cNvSpPr>
          <p:nvPr>
            <p:ph type="sldNum" sz="quarter" idx="17"/>
          </p:nvPr>
        </p:nvSpPr>
        <p:spPr/>
        <p:txBody>
          <a:bodyPr/>
          <a:lstStyle/>
          <a:p>
            <a:fld id="{9B5C7680-3B79-CC42-9245-3C9325FA2940}" type="slidenum">
              <a:rPr lang="nb-NO" smtClean="0"/>
              <a:pPr/>
              <a:t>11</a:t>
            </a:fld>
            <a:r>
              <a:rPr lang="nb-NO"/>
              <a:t> </a:t>
            </a:r>
          </a:p>
        </p:txBody>
      </p:sp>
    </p:spTree>
    <p:extLst>
      <p:ext uri="{BB962C8B-B14F-4D97-AF65-F5344CB8AC3E}">
        <p14:creationId xmlns:p14="http://schemas.microsoft.com/office/powerpoint/2010/main" val="37021222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21CEB1-1924-4F67-B8E8-BCF2AA9E2394}"/>
              </a:ext>
            </a:extLst>
          </p:cNvPr>
          <p:cNvSpPr>
            <a:spLocks noGrp="1"/>
          </p:cNvSpPr>
          <p:nvPr>
            <p:ph type="title"/>
          </p:nvPr>
        </p:nvSpPr>
        <p:spPr/>
        <p:txBody>
          <a:bodyPr/>
          <a:lstStyle/>
          <a:p>
            <a:r>
              <a:rPr lang="nb-NO"/>
              <a:t>Frisk som en fisk!</a:t>
            </a:r>
          </a:p>
        </p:txBody>
      </p:sp>
      <p:sp>
        <p:nvSpPr>
          <p:cNvPr id="3" name="Plassholder for innhold 2">
            <a:extLst>
              <a:ext uri="{FF2B5EF4-FFF2-40B4-BE49-F238E27FC236}">
                <a16:creationId xmlns:a16="http://schemas.microsoft.com/office/drawing/2014/main" id="{0F69932B-DB27-4202-A1FB-1270EE23DC58}"/>
              </a:ext>
            </a:extLst>
          </p:cNvPr>
          <p:cNvSpPr>
            <a:spLocks noGrp="1"/>
          </p:cNvSpPr>
          <p:nvPr>
            <p:ph idx="1"/>
          </p:nvPr>
        </p:nvSpPr>
        <p:spPr>
          <a:xfrm>
            <a:off x="893972" y="3246783"/>
            <a:ext cx="6391275" cy="3341977"/>
          </a:xfrm>
        </p:spPr>
        <p:txBody>
          <a:bodyPr/>
          <a:lstStyle/>
          <a:p>
            <a:r>
              <a:rPr lang="nb-NO" sz="2000" b="1"/>
              <a:t>Marine omega-3-fettsyrer </a:t>
            </a:r>
            <a:r>
              <a:rPr lang="nb-NO" sz="2000"/>
              <a:t>reduserer risikoen for hjerte- og karsykdom i voksen alder</a:t>
            </a:r>
          </a:p>
          <a:p>
            <a:pPr lvl="1"/>
            <a:r>
              <a:rPr lang="nb-NO" sz="2000"/>
              <a:t>Ser ut til å være bra for fosterets hjerneutvikling hos gravide</a:t>
            </a:r>
          </a:p>
          <a:p>
            <a:r>
              <a:rPr lang="nb-NO" sz="2000" b="1"/>
              <a:t>Vitamin D </a:t>
            </a:r>
            <a:r>
              <a:rPr lang="nb-NO" sz="2000"/>
              <a:t>er nødvendig for kalsiumopptak og kan bidra til forebygging av hjerte- og karsykdom, tykktarmskreft og </a:t>
            </a:r>
            <a:r>
              <a:rPr lang="nb-NO" sz="2000" err="1"/>
              <a:t>autoimmune</a:t>
            </a:r>
            <a:r>
              <a:rPr lang="nb-NO" sz="2000"/>
              <a:t> sykdommer </a:t>
            </a:r>
          </a:p>
          <a:p>
            <a:pPr marL="0" indent="0">
              <a:buNone/>
            </a:pPr>
            <a:endParaRPr lang="nb-NO">
              <a:solidFill>
                <a:srgbClr val="FF0000"/>
              </a:solidFill>
            </a:endParaRPr>
          </a:p>
        </p:txBody>
      </p:sp>
      <p:sp>
        <p:nvSpPr>
          <p:cNvPr id="4" name="Plassholder for tekst 3">
            <a:extLst>
              <a:ext uri="{FF2B5EF4-FFF2-40B4-BE49-F238E27FC236}">
                <a16:creationId xmlns:a16="http://schemas.microsoft.com/office/drawing/2014/main" id="{B1C7AED7-2765-4DE5-BD57-84BF16B9A75D}"/>
              </a:ext>
            </a:extLst>
          </p:cNvPr>
          <p:cNvSpPr>
            <a:spLocks noGrp="1"/>
          </p:cNvSpPr>
          <p:nvPr>
            <p:ph type="body" sz="quarter" idx="13"/>
          </p:nvPr>
        </p:nvSpPr>
        <p:spPr>
          <a:xfrm>
            <a:off x="838200" y="1897064"/>
            <a:ext cx="6391275" cy="1020762"/>
          </a:xfrm>
        </p:spPr>
        <p:txBody>
          <a:bodyPr/>
          <a:lstStyle/>
          <a:p>
            <a:r>
              <a:rPr lang="nb-NO"/>
              <a:t>Sjømat inneholder en unik kombinasjon av næringsstoffene som kroppen trenger:</a:t>
            </a:r>
          </a:p>
        </p:txBody>
      </p:sp>
      <p:pic>
        <p:nvPicPr>
          <p:cNvPr id="8" name="Plassholder for bilde 7">
            <a:extLst>
              <a:ext uri="{FF2B5EF4-FFF2-40B4-BE49-F238E27FC236}">
                <a16:creationId xmlns:a16="http://schemas.microsoft.com/office/drawing/2014/main" id="{4B52E73C-5E97-4743-AB54-DFB7C8E4D506}"/>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t="-756"/>
          <a:stretch/>
        </p:blipFill>
        <p:spPr>
          <a:xfrm>
            <a:off x="7686675" y="126000"/>
            <a:ext cx="4362450" cy="7062200"/>
          </a:xfrm>
        </p:spPr>
      </p:pic>
      <p:sp>
        <p:nvSpPr>
          <p:cNvPr id="6" name="Plassholder for lysbildenummer 5">
            <a:extLst>
              <a:ext uri="{FF2B5EF4-FFF2-40B4-BE49-F238E27FC236}">
                <a16:creationId xmlns:a16="http://schemas.microsoft.com/office/drawing/2014/main" id="{4814F7C5-C45E-462F-A305-E50433442617}"/>
              </a:ext>
            </a:extLst>
          </p:cNvPr>
          <p:cNvSpPr>
            <a:spLocks noGrp="1"/>
          </p:cNvSpPr>
          <p:nvPr>
            <p:ph type="sldNum" sz="quarter" idx="17"/>
          </p:nvPr>
        </p:nvSpPr>
        <p:spPr/>
        <p:txBody>
          <a:bodyPr/>
          <a:lstStyle/>
          <a:p>
            <a:fld id="{9B5C7680-3B79-CC42-9245-3C9325FA2940}" type="slidenum">
              <a:rPr lang="nb-NO" smtClean="0"/>
              <a:pPr/>
              <a:t>12</a:t>
            </a:fld>
            <a:r>
              <a:rPr lang="nb-NO"/>
              <a:t> </a:t>
            </a:r>
          </a:p>
        </p:txBody>
      </p:sp>
    </p:spTree>
    <p:extLst>
      <p:ext uri="{BB962C8B-B14F-4D97-AF65-F5344CB8AC3E}">
        <p14:creationId xmlns:p14="http://schemas.microsoft.com/office/powerpoint/2010/main" val="9530040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1D5E-C0C1-7630-01D5-F3312DBF106D}"/>
              </a:ext>
            </a:extLst>
          </p:cNvPr>
          <p:cNvSpPr>
            <a:spLocks noGrp="1"/>
          </p:cNvSpPr>
          <p:nvPr>
            <p:ph type="title"/>
          </p:nvPr>
        </p:nvSpPr>
        <p:spPr/>
        <p:txBody>
          <a:bodyPr/>
          <a:lstStyle/>
          <a:p>
            <a:r>
              <a:rPr lang="en-NO" dirty="0"/>
              <a:t>Tips for å lykkes</a:t>
            </a:r>
          </a:p>
        </p:txBody>
      </p:sp>
      <p:sp>
        <p:nvSpPr>
          <p:cNvPr id="3" name="Content Placeholder 2">
            <a:extLst>
              <a:ext uri="{FF2B5EF4-FFF2-40B4-BE49-F238E27FC236}">
                <a16:creationId xmlns:a16="http://schemas.microsoft.com/office/drawing/2014/main" id="{12125387-45E7-4B0D-84F5-BC0DC53335D2}"/>
              </a:ext>
            </a:extLst>
          </p:cNvPr>
          <p:cNvSpPr>
            <a:spLocks noGrp="1"/>
          </p:cNvSpPr>
          <p:nvPr>
            <p:ph idx="1"/>
          </p:nvPr>
        </p:nvSpPr>
        <p:spPr>
          <a:xfrm>
            <a:off x="893971" y="3246783"/>
            <a:ext cx="6486543" cy="3341977"/>
          </a:xfrm>
        </p:spPr>
        <p:txBody>
          <a:bodyPr/>
          <a:lstStyle/>
          <a:p>
            <a:r>
              <a:rPr lang="en-NO" dirty="0"/>
              <a:t>Varier med ulike fiskeslag, tilberedningsmetoder og tilbehør.</a:t>
            </a:r>
          </a:p>
          <a:p>
            <a:r>
              <a:rPr lang="en-NO" dirty="0"/>
              <a:t>Bruk navnet på retten.</a:t>
            </a:r>
          </a:p>
          <a:p>
            <a:r>
              <a:rPr lang="en-NO" dirty="0"/>
              <a:t>Gjør det enkelt, og la barna være med i matlagingen.</a:t>
            </a:r>
          </a:p>
          <a:p>
            <a:r>
              <a:rPr lang="en-NO" dirty="0"/>
              <a:t>Bruk sjømat som turmat og pålegg.</a:t>
            </a:r>
          </a:p>
          <a:p>
            <a:r>
              <a:rPr lang="en-NO" dirty="0"/>
              <a:t>Gi barna tid til å venne seg til nye smaker.</a:t>
            </a:r>
          </a:p>
          <a:p>
            <a:r>
              <a:rPr lang="en-NO" dirty="0"/>
              <a:t>Vær et godt forbilde og vis at sjømat er godt.</a:t>
            </a:r>
          </a:p>
        </p:txBody>
      </p:sp>
      <p:sp>
        <p:nvSpPr>
          <p:cNvPr id="4" name="Text Placeholder 3">
            <a:extLst>
              <a:ext uri="{FF2B5EF4-FFF2-40B4-BE49-F238E27FC236}">
                <a16:creationId xmlns:a16="http://schemas.microsoft.com/office/drawing/2014/main" id="{6A569E75-FE7E-4A05-EB07-D817E7AF058B}"/>
              </a:ext>
            </a:extLst>
          </p:cNvPr>
          <p:cNvSpPr>
            <a:spLocks noGrp="1"/>
          </p:cNvSpPr>
          <p:nvPr>
            <p:ph type="body" sz="quarter" idx="13"/>
          </p:nvPr>
        </p:nvSpPr>
        <p:spPr/>
        <p:txBody>
          <a:bodyPr/>
          <a:lstStyle/>
          <a:p>
            <a:r>
              <a:rPr lang="en-NO" dirty="0"/>
              <a:t>Det finnes en sjømatfavoritt for alle!</a:t>
            </a:r>
          </a:p>
        </p:txBody>
      </p:sp>
      <p:pic>
        <p:nvPicPr>
          <p:cNvPr id="8" name="Picture Placeholder 7" descr="A group of kids cooking over a fire&#10;&#10;Description automatically generated">
            <a:extLst>
              <a:ext uri="{FF2B5EF4-FFF2-40B4-BE49-F238E27FC236}">
                <a16:creationId xmlns:a16="http://schemas.microsoft.com/office/drawing/2014/main" id="{02E531AD-5A65-3BB3-E2E6-532DA1835FE1}"/>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6" name="Slide Number Placeholder 5">
            <a:extLst>
              <a:ext uri="{FF2B5EF4-FFF2-40B4-BE49-F238E27FC236}">
                <a16:creationId xmlns:a16="http://schemas.microsoft.com/office/drawing/2014/main" id="{689CFB92-930F-6FE6-956D-D0E6741DBB10}"/>
              </a:ext>
            </a:extLst>
          </p:cNvPr>
          <p:cNvSpPr>
            <a:spLocks noGrp="1"/>
          </p:cNvSpPr>
          <p:nvPr>
            <p:ph type="sldNum" sz="quarter" idx="17"/>
          </p:nvPr>
        </p:nvSpPr>
        <p:spPr/>
        <p:txBody>
          <a:bodyPr/>
          <a:lstStyle/>
          <a:p>
            <a:fld id="{9B5C7680-3B79-CC42-9245-3C9325FA2940}" type="slidenum">
              <a:rPr lang="nb-NO" smtClean="0"/>
              <a:pPr/>
              <a:t>13</a:t>
            </a:fld>
            <a:r>
              <a:rPr lang="nb-NO"/>
              <a:t> </a:t>
            </a:r>
          </a:p>
        </p:txBody>
      </p:sp>
    </p:spTree>
    <p:extLst>
      <p:ext uri="{BB962C8B-B14F-4D97-AF65-F5344CB8AC3E}">
        <p14:creationId xmlns:p14="http://schemas.microsoft.com/office/powerpoint/2010/main" val="27490808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149C54-D1CA-4DFB-85C2-674A6CB1AA7A}"/>
              </a:ext>
            </a:extLst>
          </p:cNvPr>
          <p:cNvSpPr>
            <a:spLocks noGrp="1"/>
          </p:cNvSpPr>
          <p:nvPr>
            <p:ph type="ctrTitle"/>
          </p:nvPr>
        </p:nvSpPr>
        <p:spPr/>
        <p:txBody>
          <a:bodyPr/>
          <a:lstStyle/>
          <a:p>
            <a:r>
              <a:rPr lang="nb-NO" dirty="0"/>
              <a:t>Søk råvarestøtte og finn inspirasjon på </a:t>
            </a:r>
            <a:r>
              <a:rPr lang="nb-NO" dirty="0" err="1"/>
              <a:t>Fiskesprell.no</a:t>
            </a:r>
            <a:endParaRPr lang="nb-NO" dirty="0"/>
          </a:p>
        </p:txBody>
      </p:sp>
      <p:pic>
        <p:nvPicPr>
          <p:cNvPr id="11" name="Plassholder for bilde 10" descr="Et bilde som inneholder mat, bakke, rett, sitter&#10;&#10;Automatisk generert beskrivelse">
            <a:extLst>
              <a:ext uri="{FF2B5EF4-FFF2-40B4-BE49-F238E27FC236}">
                <a16:creationId xmlns:a16="http://schemas.microsoft.com/office/drawing/2014/main" id="{184F2F4C-9520-4256-96CF-C931C07D180B}"/>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pic>
        <p:nvPicPr>
          <p:cNvPr id="15" name="Plassholder for bilde 14" descr="Et bilde som inneholder mat, bakke&#10;&#10;Automatisk generert beskrivelse">
            <a:extLst>
              <a:ext uri="{FF2B5EF4-FFF2-40B4-BE49-F238E27FC236}">
                <a16:creationId xmlns:a16="http://schemas.microsoft.com/office/drawing/2014/main" id="{D7D32287-B97F-4081-AFA0-E2DC2C88EB5F}"/>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a:fillRect/>
          </a:stretch>
        </p:blipFill>
        <p:spPr/>
      </p:pic>
      <p:pic>
        <p:nvPicPr>
          <p:cNvPr id="19" name="Plassholder for bilde 18" descr="Et bilde som inneholder mat, bakke, bord, beholder&#10;&#10;Automatisk generert beskrivelse">
            <a:extLst>
              <a:ext uri="{FF2B5EF4-FFF2-40B4-BE49-F238E27FC236}">
                <a16:creationId xmlns:a16="http://schemas.microsoft.com/office/drawing/2014/main" id="{4976BC38-0567-4428-AB68-12F2DC2936A1}"/>
              </a:ext>
            </a:extLst>
          </p:cNvPr>
          <p:cNvPicPr>
            <a:picLocks noGrp="1" noChangeAspect="1"/>
          </p:cNvPicPr>
          <p:nvPr>
            <p:ph type="pic" sz="quarter" idx="14"/>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450190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C11A29-48E9-4704-8E8F-550E57CD9C47}"/>
              </a:ext>
            </a:extLst>
          </p:cNvPr>
          <p:cNvSpPr>
            <a:spLocks noGrp="1"/>
          </p:cNvSpPr>
          <p:nvPr>
            <p:ph type="ctrTitle"/>
          </p:nvPr>
        </p:nvSpPr>
        <p:spPr>
          <a:xfrm>
            <a:off x="850938" y="1736887"/>
            <a:ext cx="6538403" cy="1168545"/>
          </a:xfrm>
        </p:spPr>
        <p:txBody>
          <a:bodyPr/>
          <a:lstStyle/>
          <a:p>
            <a:r>
              <a:rPr lang="nb-NO" dirty="0"/>
              <a:t>Oppgaver</a:t>
            </a:r>
          </a:p>
        </p:txBody>
      </p:sp>
      <p:sp>
        <p:nvSpPr>
          <p:cNvPr id="3" name="Undertittel 2">
            <a:extLst>
              <a:ext uri="{FF2B5EF4-FFF2-40B4-BE49-F238E27FC236}">
                <a16:creationId xmlns:a16="http://schemas.microsoft.com/office/drawing/2014/main" id="{A3EAD0C7-1A7F-41C0-B474-95AA0D74BCBB}"/>
              </a:ext>
            </a:extLst>
          </p:cNvPr>
          <p:cNvSpPr>
            <a:spLocks noGrp="1"/>
          </p:cNvSpPr>
          <p:nvPr>
            <p:ph type="subTitle" idx="1"/>
          </p:nvPr>
        </p:nvSpPr>
        <p:spPr>
          <a:xfrm>
            <a:off x="850938" y="3200400"/>
            <a:ext cx="6538403" cy="3569110"/>
          </a:xfrm>
        </p:spPr>
        <p:txBody>
          <a:bodyPr>
            <a:normAutofit/>
          </a:bodyPr>
          <a:lstStyle/>
          <a:p>
            <a:pPr marL="342900" indent="-342900">
              <a:buFont typeface="Arial" panose="020B0604020202020204" pitchFamily="34" charset="0"/>
              <a:buChar char="•"/>
            </a:pPr>
            <a:r>
              <a:rPr lang="nb-NO" dirty="0"/>
              <a:t>Diskuter hvordan dere kan planlegge måltidene i deres barnehage</a:t>
            </a:r>
          </a:p>
          <a:p>
            <a:pPr marL="342900" indent="-342900">
              <a:buFont typeface="Arial" panose="020B0604020202020204" pitchFamily="34" charset="0"/>
              <a:buChar char="•"/>
            </a:pPr>
            <a:r>
              <a:rPr lang="nb-NO" dirty="0"/>
              <a:t>Diskuter hva som er de største utfordringene i forhold til å ha et mattilbud som er i samsvar med Helsedirektoratets anbefalinger</a:t>
            </a:r>
          </a:p>
          <a:p>
            <a:pPr marL="342900" indent="-342900">
              <a:buFont typeface="Arial" panose="020B0604020202020204" pitchFamily="34" charset="0"/>
              <a:buChar char="•"/>
            </a:pPr>
            <a:r>
              <a:rPr lang="nb-NO" dirty="0"/>
              <a:t>Har dere i jobbet bevisst for å skape variasjon i mattilbudet og få smaksglade barn?</a:t>
            </a:r>
          </a:p>
          <a:p>
            <a:pPr marL="342900" indent="-342900">
              <a:buFont typeface="Arial" panose="020B0604020202020204" pitchFamily="34" charset="0"/>
              <a:buChar char="•"/>
            </a:pPr>
            <a:endParaRPr lang="nb-NO" dirty="0"/>
          </a:p>
          <a:p>
            <a:endParaRPr lang="nb-NO" dirty="0"/>
          </a:p>
        </p:txBody>
      </p:sp>
      <p:pic>
        <p:nvPicPr>
          <p:cNvPr id="12" name="Plassholder for bilde 11" descr="Et bilde som inneholder person, mat, gress, snacks&#10;&#10;Automatisk generert beskrivelse">
            <a:extLst>
              <a:ext uri="{FF2B5EF4-FFF2-40B4-BE49-F238E27FC236}">
                <a16:creationId xmlns:a16="http://schemas.microsoft.com/office/drawing/2014/main" id="{83F6E22B-BF4C-4890-8977-7ADD25BDFB73}"/>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l="-61"/>
          <a:stretch/>
        </p:blipFill>
        <p:spPr>
          <a:xfrm>
            <a:off x="7684030" y="126000"/>
            <a:ext cx="4362450" cy="2225675"/>
          </a:xfrm>
        </p:spPr>
      </p:pic>
      <p:pic>
        <p:nvPicPr>
          <p:cNvPr id="14" name="Plassholder for bilde 13" descr="Et bilde som inneholder gress, utendørs, bakke, bord&#10;&#10;Automatisk generert beskrivelse">
            <a:extLst>
              <a:ext uri="{FF2B5EF4-FFF2-40B4-BE49-F238E27FC236}">
                <a16:creationId xmlns:a16="http://schemas.microsoft.com/office/drawing/2014/main" id="{EC6E4E7A-5BCA-4B40-9566-D024FA8302FF}"/>
              </a:ext>
            </a:extLst>
          </p:cNvPr>
          <p:cNvPicPr>
            <a:picLocks noGrp="1" noChangeAspect="1"/>
          </p:cNvPicPr>
          <p:nvPr>
            <p:ph type="pic" sz="quarter" idx="14"/>
          </p:nvPr>
        </p:nvPicPr>
        <p:blipFill rotWithShape="1">
          <a:blip r:embed="rId4" cstate="print">
            <a:extLst>
              <a:ext uri="{28A0092B-C50C-407E-A947-70E740481C1C}">
                <a14:useLocalDpi xmlns:a14="http://schemas.microsoft.com/office/drawing/2010/main"/>
              </a:ext>
            </a:extLst>
          </a:blip>
          <a:srcRect r="-61"/>
          <a:stretch/>
        </p:blipFill>
        <p:spPr>
          <a:xfrm>
            <a:off x="7686675" y="2479675"/>
            <a:ext cx="4362450" cy="2352675"/>
          </a:xfrm>
        </p:spPr>
      </p:pic>
      <p:pic>
        <p:nvPicPr>
          <p:cNvPr id="16" name="Plassholder for bilde 15" descr="Et bilde som inneholder person, gress, spise, utendørs&#10;&#10;Automatisk generert beskrivelse">
            <a:extLst>
              <a:ext uri="{FF2B5EF4-FFF2-40B4-BE49-F238E27FC236}">
                <a16:creationId xmlns:a16="http://schemas.microsoft.com/office/drawing/2014/main" id="{CC86CBF8-1066-4FD3-AF44-0F1DF239F1E1}"/>
              </a:ext>
            </a:extLst>
          </p:cNvPr>
          <p:cNvPicPr>
            <a:picLocks noGrp="1" noChangeAspect="1"/>
          </p:cNvPicPr>
          <p:nvPr>
            <p:ph type="pic" sz="quarter" idx="15"/>
          </p:nvPr>
        </p:nvPicPr>
        <p:blipFill>
          <a:blip r:embed="rId5"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320059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7893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E2C43-F9AE-CA20-5EA3-C3798A9AC226}"/>
              </a:ext>
            </a:extLst>
          </p:cNvPr>
          <p:cNvSpPr>
            <a:spLocks noGrp="1"/>
          </p:cNvSpPr>
          <p:nvPr>
            <p:ph type="title"/>
          </p:nvPr>
        </p:nvSpPr>
        <p:spPr/>
        <p:txBody>
          <a:bodyPr/>
          <a:lstStyle/>
          <a:p>
            <a:r>
              <a:rPr lang="en-NO" dirty="0"/>
              <a:t>Teoriøkt (15 min)</a:t>
            </a:r>
          </a:p>
        </p:txBody>
      </p:sp>
      <p:sp>
        <p:nvSpPr>
          <p:cNvPr id="3" name="Content Placeholder 2">
            <a:extLst>
              <a:ext uri="{FF2B5EF4-FFF2-40B4-BE49-F238E27FC236}">
                <a16:creationId xmlns:a16="http://schemas.microsoft.com/office/drawing/2014/main" id="{712FE2B0-3C9F-02EA-5591-78EB05FDE42B}"/>
              </a:ext>
            </a:extLst>
          </p:cNvPr>
          <p:cNvSpPr>
            <a:spLocks noGrp="1"/>
          </p:cNvSpPr>
          <p:nvPr>
            <p:ph idx="1"/>
          </p:nvPr>
        </p:nvSpPr>
        <p:spPr/>
        <p:txBody>
          <a:bodyPr/>
          <a:lstStyle/>
          <a:p>
            <a:r>
              <a:rPr lang="en-NO" dirty="0"/>
              <a:t>Start med å fortelle om dine erfaringer fra kurset</a:t>
            </a:r>
          </a:p>
          <a:p>
            <a:r>
              <a:rPr lang="en-NO" dirty="0"/>
              <a:t>Gå videre til presentasjonen fra Fiskesprell:</a:t>
            </a:r>
          </a:p>
          <a:p>
            <a:pPr lvl="1"/>
            <a:r>
              <a:rPr lang="en-NO" dirty="0"/>
              <a:t>Hva er Fiskesprell</a:t>
            </a:r>
          </a:p>
          <a:p>
            <a:pPr lvl="1"/>
            <a:r>
              <a:rPr lang="en-NO" dirty="0"/>
              <a:t>Gi barn og unge gode sjømatopplevelser tidlig i livet</a:t>
            </a:r>
          </a:p>
          <a:p>
            <a:pPr lvl="1"/>
            <a:r>
              <a:rPr lang="en-NO" dirty="0"/>
              <a:t>Hvorfor er sjømaten så viktig?</a:t>
            </a:r>
          </a:p>
          <a:p>
            <a:r>
              <a:rPr lang="en-NO" dirty="0"/>
              <a:t>Avslutt teoridelen med at dere som kollegaer drøfter hvordan dere kan bruke og integrere Fiskesprell i arbeidshverdagen.</a:t>
            </a:r>
          </a:p>
        </p:txBody>
      </p:sp>
      <p:sp>
        <p:nvSpPr>
          <p:cNvPr id="4" name="Text Placeholder 3">
            <a:extLst>
              <a:ext uri="{FF2B5EF4-FFF2-40B4-BE49-F238E27FC236}">
                <a16:creationId xmlns:a16="http://schemas.microsoft.com/office/drawing/2014/main" id="{A0B7404A-2999-5867-E589-7A8750DA328F}"/>
              </a:ext>
            </a:extLst>
          </p:cNvPr>
          <p:cNvSpPr>
            <a:spLocks noGrp="1"/>
          </p:cNvSpPr>
          <p:nvPr>
            <p:ph type="body" sz="quarter" idx="13"/>
          </p:nvPr>
        </p:nvSpPr>
        <p:spPr/>
        <p:txBody>
          <a:bodyPr/>
          <a:lstStyle/>
          <a:p>
            <a:r>
              <a:rPr lang="en-NO" dirty="0"/>
              <a:t>Her er noen tips til gjennomføring av teoriøkten:</a:t>
            </a:r>
          </a:p>
        </p:txBody>
      </p:sp>
      <p:sp>
        <p:nvSpPr>
          <p:cNvPr id="6" name="Slide Number Placeholder 5">
            <a:extLst>
              <a:ext uri="{FF2B5EF4-FFF2-40B4-BE49-F238E27FC236}">
                <a16:creationId xmlns:a16="http://schemas.microsoft.com/office/drawing/2014/main" id="{8913DC22-3EF7-8F6E-E140-E97DDBCCCB42}"/>
              </a:ext>
            </a:extLst>
          </p:cNvPr>
          <p:cNvSpPr>
            <a:spLocks noGrp="1"/>
          </p:cNvSpPr>
          <p:nvPr>
            <p:ph type="sldNum" sz="quarter" idx="17"/>
          </p:nvPr>
        </p:nvSpPr>
        <p:spPr/>
        <p:txBody>
          <a:bodyPr/>
          <a:lstStyle/>
          <a:p>
            <a:fld id="{9B5C7680-3B79-CC42-9245-3C9325FA2940}" type="slidenum">
              <a:rPr lang="nb-NO" smtClean="0"/>
              <a:pPr/>
              <a:t>2</a:t>
            </a:fld>
            <a:r>
              <a:rPr lang="nb-NO"/>
              <a:t> </a:t>
            </a:r>
          </a:p>
        </p:txBody>
      </p:sp>
    </p:spTree>
    <p:extLst>
      <p:ext uri="{BB962C8B-B14F-4D97-AF65-F5344CB8AC3E}">
        <p14:creationId xmlns:p14="http://schemas.microsoft.com/office/powerpoint/2010/main" val="25261101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B56A-05BC-A60D-646C-E901E223B882}"/>
              </a:ext>
            </a:extLst>
          </p:cNvPr>
          <p:cNvSpPr>
            <a:spLocks noGrp="1"/>
          </p:cNvSpPr>
          <p:nvPr>
            <p:ph type="title"/>
          </p:nvPr>
        </p:nvSpPr>
        <p:spPr/>
        <p:txBody>
          <a:bodyPr/>
          <a:lstStyle/>
          <a:p>
            <a:r>
              <a:rPr lang="en-NO" dirty="0"/>
              <a:t>Praktisk økt (1-2 timer)</a:t>
            </a:r>
          </a:p>
        </p:txBody>
      </p:sp>
      <p:sp>
        <p:nvSpPr>
          <p:cNvPr id="3" name="Content Placeholder 2">
            <a:extLst>
              <a:ext uri="{FF2B5EF4-FFF2-40B4-BE49-F238E27FC236}">
                <a16:creationId xmlns:a16="http://schemas.microsoft.com/office/drawing/2014/main" id="{4F2BA009-7251-D59D-37E9-B772B390BB81}"/>
              </a:ext>
            </a:extLst>
          </p:cNvPr>
          <p:cNvSpPr>
            <a:spLocks noGrp="1"/>
          </p:cNvSpPr>
          <p:nvPr>
            <p:ph idx="1"/>
          </p:nvPr>
        </p:nvSpPr>
        <p:spPr/>
        <p:txBody>
          <a:bodyPr/>
          <a:lstStyle/>
          <a:p>
            <a:r>
              <a:rPr lang="en-NO" dirty="0"/>
              <a:t>På Fiskesprellkursene lages det ofte mange ulike sjømatretter, men på et kollegamøte er det nok å lage 2-3 retter.</a:t>
            </a:r>
          </a:p>
          <a:p>
            <a:r>
              <a:rPr lang="en-NO" dirty="0"/>
              <a:t>Velg de rettene du likte best, og som du tror det er mest aktuelt for dere å bruke.</a:t>
            </a:r>
          </a:p>
          <a:p>
            <a:r>
              <a:rPr lang="en-NO" dirty="0"/>
              <a:t>Oppskriftene er beregnet slik at tre retter gir nok mat til 12-15 personer.</a:t>
            </a:r>
          </a:p>
          <a:p>
            <a:r>
              <a:rPr lang="en-NO" dirty="0"/>
              <a:t>Server maten som en buffet, slik at alle får smake på alt. </a:t>
            </a:r>
          </a:p>
          <a:p>
            <a:r>
              <a:rPr lang="en-NO" dirty="0"/>
              <a:t>Fiskesprellrettene er tilpasset barn. Det er derfor brukt mindre salt og krydder enn vi voksne kanskje er vant til. </a:t>
            </a:r>
          </a:p>
        </p:txBody>
      </p:sp>
      <p:sp>
        <p:nvSpPr>
          <p:cNvPr id="4" name="Text Placeholder 3">
            <a:extLst>
              <a:ext uri="{FF2B5EF4-FFF2-40B4-BE49-F238E27FC236}">
                <a16:creationId xmlns:a16="http://schemas.microsoft.com/office/drawing/2014/main" id="{922AEE47-A5BE-5BC7-308C-EEA353B15651}"/>
              </a:ext>
            </a:extLst>
          </p:cNvPr>
          <p:cNvSpPr>
            <a:spLocks noGrp="1"/>
          </p:cNvSpPr>
          <p:nvPr>
            <p:ph type="body" sz="quarter" idx="13"/>
          </p:nvPr>
        </p:nvSpPr>
        <p:spPr/>
        <p:txBody>
          <a:bodyPr/>
          <a:lstStyle/>
          <a:p>
            <a:r>
              <a:rPr lang="en-NO" dirty="0"/>
              <a:t>Her er noen tips til gjennomføring av teoriøkt: </a:t>
            </a:r>
          </a:p>
        </p:txBody>
      </p:sp>
      <p:sp>
        <p:nvSpPr>
          <p:cNvPr id="6" name="Slide Number Placeholder 5">
            <a:extLst>
              <a:ext uri="{FF2B5EF4-FFF2-40B4-BE49-F238E27FC236}">
                <a16:creationId xmlns:a16="http://schemas.microsoft.com/office/drawing/2014/main" id="{A14389D8-D163-5F82-A99A-382291BA975E}"/>
              </a:ext>
            </a:extLst>
          </p:cNvPr>
          <p:cNvSpPr>
            <a:spLocks noGrp="1"/>
          </p:cNvSpPr>
          <p:nvPr>
            <p:ph type="sldNum" sz="quarter" idx="17"/>
          </p:nvPr>
        </p:nvSpPr>
        <p:spPr/>
        <p:txBody>
          <a:bodyPr/>
          <a:lstStyle/>
          <a:p>
            <a:fld id="{9B5C7680-3B79-CC42-9245-3C9325FA2940}" type="slidenum">
              <a:rPr lang="nb-NO" smtClean="0"/>
              <a:pPr/>
              <a:t>3</a:t>
            </a:fld>
            <a:r>
              <a:rPr lang="nb-NO"/>
              <a:t> </a:t>
            </a:r>
          </a:p>
        </p:txBody>
      </p:sp>
    </p:spTree>
    <p:extLst>
      <p:ext uri="{BB962C8B-B14F-4D97-AF65-F5344CB8AC3E}">
        <p14:creationId xmlns:p14="http://schemas.microsoft.com/office/powerpoint/2010/main" val="12715404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9847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a:extLst>
              <a:ext uri="{FF2B5EF4-FFF2-40B4-BE49-F238E27FC236}">
                <a16:creationId xmlns:a16="http://schemas.microsoft.com/office/drawing/2014/main" id="{FEF43547-4600-4D1C-8DDF-20AF9BD77D53}"/>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126609" y="125412"/>
            <a:ext cx="7417665" cy="7064375"/>
          </a:xfrm>
        </p:spPr>
      </p:pic>
      <p:sp>
        <p:nvSpPr>
          <p:cNvPr id="4" name="Plassholder for lysbildenummer 3">
            <a:extLst>
              <a:ext uri="{FF2B5EF4-FFF2-40B4-BE49-F238E27FC236}">
                <a16:creationId xmlns:a16="http://schemas.microsoft.com/office/drawing/2014/main" id="{F908794E-F2CD-4F43-B038-46248D77B2F8}"/>
              </a:ext>
            </a:extLst>
          </p:cNvPr>
          <p:cNvSpPr>
            <a:spLocks noGrp="1"/>
          </p:cNvSpPr>
          <p:nvPr>
            <p:ph type="sldNum" sz="quarter" idx="17"/>
          </p:nvPr>
        </p:nvSpPr>
        <p:spPr/>
        <p:txBody>
          <a:bodyPr/>
          <a:lstStyle/>
          <a:p>
            <a:fld id="{9B5C7680-3B79-CC42-9245-3C9325FA2940}" type="slidenum">
              <a:rPr lang="nb-NO" smtClean="0"/>
              <a:pPr/>
              <a:t>5</a:t>
            </a:fld>
            <a:r>
              <a:rPr lang="nb-NO"/>
              <a:t> </a:t>
            </a:r>
          </a:p>
        </p:txBody>
      </p:sp>
      <p:sp>
        <p:nvSpPr>
          <p:cNvPr id="7" name="TekstSylinder 6">
            <a:extLst>
              <a:ext uri="{FF2B5EF4-FFF2-40B4-BE49-F238E27FC236}">
                <a16:creationId xmlns:a16="http://schemas.microsoft.com/office/drawing/2014/main" id="{6D664A39-39F4-41B2-8052-A8DED08EEB91}"/>
              </a:ext>
            </a:extLst>
          </p:cNvPr>
          <p:cNvSpPr txBox="1"/>
          <p:nvPr/>
        </p:nvSpPr>
        <p:spPr>
          <a:xfrm>
            <a:off x="7914624" y="1176534"/>
            <a:ext cx="4842455" cy="2308324"/>
          </a:xfrm>
          <a:prstGeom prst="rect">
            <a:avLst/>
          </a:prstGeom>
          <a:noFill/>
        </p:spPr>
        <p:txBody>
          <a:bodyPr wrap="square" rtlCol="0">
            <a:spAutoFit/>
          </a:bodyPr>
          <a:lstStyle/>
          <a:p>
            <a:r>
              <a:rPr lang="nb-NO" sz="3600" b="1">
                <a:latin typeface="+mj-lt"/>
              </a:rPr>
              <a:t>Blant de under 34 år har sjømatkonsumet falt med 46% siden 2012</a:t>
            </a:r>
          </a:p>
        </p:txBody>
      </p:sp>
      <p:sp>
        <p:nvSpPr>
          <p:cNvPr id="10" name="TekstSylinder 9">
            <a:extLst>
              <a:ext uri="{FF2B5EF4-FFF2-40B4-BE49-F238E27FC236}">
                <a16:creationId xmlns:a16="http://schemas.microsoft.com/office/drawing/2014/main" id="{C9F5EE2F-3481-4412-95E9-390DC357C420}"/>
              </a:ext>
            </a:extLst>
          </p:cNvPr>
          <p:cNvSpPr txBox="1"/>
          <p:nvPr/>
        </p:nvSpPr>
        <p:spPr>
          <a:xfrm>
            <a:off x="7943195" y="3657599"/>
            <a:ext cx="4520484" cy="830997"/>
          </a:xfrm>
          <a:prstGeom prst="rect">
            <a:avLst/>
          </a:prstGeom>
          <a:noFill/>
        </p:spPr>
        <p:txBody>
          <a:bodyPr wrap="square" rtlCol="0">
            <a:spAutoFit/>
          </a:bodyPr>
          <a:lstStyle/>
          <a:p>
            <a:r>
              <a:rPr lang="nb-NO" sz="2400">
                <a:solidFill>
                  <a:schemeClr val="accent1"/>
                </a:solidFill>
              </a:rPr>
              <a:t>og det er de minste som får i seg aller minst</a:t>
            </a:r>
          </a:p>
        </p:txBody>
      </p:sp>
    </p:spTree>
    <p:extLst>
      <p:ext uri="{BB962C8B-B14F-4D97-AF65-F5344CB8AC3E}">
        <p14:creationId xmlns:p14="http://schemas.microsoft.com/office/powerpoint/2010/main" val="7494389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A726C-76DF-1BB2-ED52-509818B00B21}"/>
              </a:ext>
            </a:extLst>
          </p:cNvPr>
          <p:cNvSpPr>
            <a:spLocks noGrp="1"/>
          </p:cNvSpPr>
          <p:nvPr>
            <p:ph type="title"/>
          </p:nvPr>
        </p:nvSpPr>
        <p:spPr/>
        <p:txBody>
          <a:bodyPr/>
          <a:lstStyle/>
          <a:p>
            <a:r>
              <a:rPr lang="en-NO" dirty="0"/>
              <a:t>Om Fiskesprell</a:t>
            </a:r>
          </a:p>
        </p:txBody>
      </p:sp>
      <p:sp>
        <p:nvSpPr>
          <p:cNvPr id="3" name="Content Placeholder 2">
            <a:extLst>
              <a:ext uri="{FF2B5EF4-FFF2-40B4-BE49-F238E27FC236}">
                <a16:creationId xmlns:a16="http://schemas.microsoft.com/office/drawing/2014/main" id="{C70A8D62-59EA-129D-61B2-BDD38BCF1093}"/>
              </a:ext>
            </a:extLst>
          </p:cNvPr>
          <p:cNvSpPr>
            <a:spLocks noGrp="1"/>
          </p:cNvSpPr>
          <p:nvPr>
            <p:ph idx="1"/>
          </p:nvPr>
        </p:nvSpPr>
        <p:spPr/>
        <p:txBody>
          <a:bodyPr vert="horz" lIns="91440" tIns="45720" rIns="91440" bIns="45720" rtlCol="0" anchor="t">
            <a:normAutofit/>
          </a:bodyPr>
          <a:lstStyle/>
          <a:p>
            <a:r>
              <a:rPr lang="en-NO" dirty="0"/>
              <a:t>Målsetting:</a:t>
            </a:r>
          </a:p>
          <a:p>
            <a:pPr marL="449580" lvl="1"/>
            <a:r>
              <a:rPr lang="en-NO" dirty="0"/>
              <a:t>Økt sjømatkonsum blant barn og unge, fordi det er gunstig sett fra et helsemessig synspunkt</a:t>
            </a:r>
            <a:endParaRPr lang="en-NO">
              <a:cs typeface="Arial"/>
            </a:endParaRPr>
          </a:p>
          <a:p>
            <a:pPr marL="449580" lvl="1"/>
            <a:r>
              <a:rPr lang="en-NO" dirty="0"/>
              <a:t>Bidra til utjevning av sosiale forskjeller i kosthold og fremtidig helse</a:t>
            </a:r>
            <a:endParaRPr lang="en-NO">
              <a:cs typeface="Arial"/>
            </a:endParaRPr>
          </a:p>
          <a:p>
            <a:pPr marL="449580" lvl="1"/>
            <a:r>
              <a:rPr lang="en-NO" dirty="0"/>
              <a:t>Bidra til å følge opp myndighetenes retningslinjer for mat og måltider i barnehage og skole</a:t>
            </a:r>
            <a:endParaRPr lang="en-NO">
              <a:cs typeface="Arial"/>
            </a:endParaRPr>
          </a:p>
          <a:p>
            <a:pPr marL="449580" lvl="1"/>
            <a:endParaRPr lang="en-NO">
              <a:cs typeface="Arial"/>
            </a:endParaRPr>
          </a:p>
          <a:p>
            <a:r>
              <a:rPr lang="en-NO" dirty="0"/>
              <a:t>Målgrupper:</a:t>
            </a:r>
          </a:p>
          <a:p>
            <a:pPr marL="449580" lvl="1"/>
            <a:r>
              <a:rPr lang="en-NO" err="1"/>
              <a:t>Barnehage</a:t>
            </a:r>
            <a:r>
              <a:rPr lang="en-NO" dirty="0"/>
              <a:t>, </a:t>
            </a:r>
            <a:r>
              <a:rPr lang="en-NO"/>
              <a:t>skolefritidsordning</a:t>
            </a:r>
            <a:r>
              <a:rPr lang="en-NO" dirty="0"/>
              <a:t>, </a:t>
            </a:r>
            <a:r>
              <a:rPr lang="en-NO" err="1"/>
              <a:t>grunnskole</a:t>
            </a:r>
            <a:r>
              <a:rPr lang="en-NO" dirty="0"/>
              <a:t> </a:t>
            </a:r>
            <a:r>
              <a:rPr lang="en-NO" err="1"/>
              <a:t>og</a:t>
            </a:r>
            <a:r>
              <a:rPr lang="en-NO" dirty="0"/>
              <a:t> </a:t>
            </a:r>
            <a:r>
              <a:rPr lang="en-NO" err="1"/>
              <a:t>foreldre</a:t>
            </a:r>
            <a:endParaRPr lang="en-NO" err="1">
              <a:cs typeface="Arial"/>
            </a:endParaRPr>
          </a:p>
          <a:p>
            <a:pPr marL="449580" lvl="1"/>
            <a:r>
              <a:rPr lang="en-NO" dirty="0"/>
              <a:t>Høgskoler, universitet og videregående skole</a:t>
            </a:r>
            <a:endParaRPr lang="en-NO">
              <a:cs typeface="Arial"/>
            </a:endParaRPr>
          </a:p>
        </p:txBody>
      </p:sp>
      <p:sp>
        <p:nvSpPr>
          <p:cNvPr id="4" name="Text Placeholder 3">
            <a:extLst>
              <a:ext uri="{FF2B5EF4-FFF2-40B4-BE49-F238E27FC236}">
                <a16:creationId xmlns:a16="http://schemas.microsoft.com/office/drawing/2014/main" id="{C4F80F33-B658-EB01-325E-B9D8AF3C0B85}"/>
              </a:ext>
            </a:extLst>
          </p:cNvPr>
          <p:cNvSpPr>
            <a:spLocks noGrp="1"/>
          </p:cNvSpPr>
          <p:nvPr>
            <p:ph type="body" sz="quarter" idx="13"/>
          </p:nvPr>
        </p:nvSpPr>
        <p:spPr/>
        <p:txBody>
          <a:bodyPr/>
          <a:lstStyle/>
          <a:p>
            <a:r>
              <a:rPr lang="en-NO" dirty="0"/>
              <a:t>Bakgrunn: Barn og unge spiser for lite sjømat</a:t>
            </a:r>
          </a:p>
        </p:txBody>
      </p:sp>
      <p:sp>
        <p:nvSpPr>
          <p:cNvPr id="6" name="Slide Number Placeholder 5">
            <a:extLst>
              <a:ext uri="{FF2B5EF4-FFF2-40B4-BE49-F238E27FC236}">
                <a16:creationId xmlns:a16="http://schemas.microsoft.com/office/drawing/2014/main" id="{97AB7193-0FCF-326E-65A4-E1A5BBBAA91A}"/>
              </a:ext>
            </a:extLst>
          </p:cNvPr>
          <p:cNvSpPr>
            <a:spLocks noGrp="1"/>
          </p:cNvSpPr>
          <p:nvPr>
            <p:ph type="sldNum" sz="quarter" idx="17"/>
          </p:nvPr>
        </p:nvSpPr>
        <p:spPr/>
        <p:txBody>
          <a:bodyPr/>
          <a:lstStyle/>
          <a:p>
            <a:fld id="{9B5C7680-3B79-CC42-9245-3C9325FA2940}" type="slidenum">
              <a:rPr lang="nb-NO" smtClean="0"/>
              <a:pPr/>
              <a:t>6</a:t>
            </a:fld>
            <a:r>
              <a:rPr lang="nb-NO"/>
              <a:t> </a:t>
            </a:r>
          </a:p>
        </p:txBody>
      </p:sp>
    </p:spTree>
    <p:extLst>
      <p:ext uri="{BB962C8B-B14F-4D97-AF65-F5344CB8AC3E}">
        <p14:creationId xmlns:p14="http://schemas.microsoft.com/office/powerpoint/2010/main" val="264978828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AD6DE5-586C-43FA-AF91-40222D284944}"/>
              </a:ext>
            </a:extLst>
          </p:cNvPr>
          <p:cNvSpPr>
            <a:spLocks noGrp="1"/>
          </p:cNvSpPr>
          <p:nvPr>
            <p:ph type="title"/>
          </p:nvPr>
        </p:nvSpPr>
        <p:spPr>
          <a:xfrm>
            <a:off x="837458" y="113728"/>
            <a:ext cx="11215271" cy="1413934"/>
          </a:xfrm>
        </p:spPr>
        <p:txBody>
          <a:bodyPr/>
          <a:lstStyle/>
          <a:p>
            <a:r>
              <a:rPr lang="nb-NO"/>
              <a:t>Samarbeidspartnere</a:t>
            </a:r>
          </a:p>
        </p:txBody>
      </p:sp>
      <p:sp>
        <p:nvSpPr>
          <p:cNvPr id="3" name="Plassholder for lysbildenummer 2">
            <a:extLst>
              <a:ext uri="{FF2B5EF4-FFF2-40B4-BE49-F238E27FC236}">
                <a16:creationId xmlns:a16="http://schemas.microsoft.com/office/drawing/2014/main" id="{760642D6-A675-48F1-96BD-EA5B0D0054E0}"/>
              </a:ext>
            </a:extLst>
          </p:cNvPr>
          <p:cNvSpPr>
            <a:spLocks noGrp="1"/>
          </p:cNvSpPr>
          <p:nvPr>
            <p:ph type="sldNum" sz="quarter" idx="12"/>
          </p:nvPr>
        </p:nvSpPr>
        <p:spPr/>
        <p:txBody>
          <a:bodyPr/>
          <a:lstStyle/>
          <a:p>
            <a:fld id="{9B5C7680-3B79-CC42-9245-3C9325FA2940}" type="slidenum">
              <a:rPr lang="nb-NO" smtClean="0"/>
              <a:pPr/>
              <a:t>7</a:t>
            </a:fld>
            <a:r>
              <a:rPr lang="nb-NO"/>
              <a:t> </a:t>
            </a:r>
          </a:p>
        </p:txBody>
      </p:sp>
      <p:sp>
        <p:nvSpPr>
          <p:cNvPr id="4" name="Plassholder for innhold 3">
            <a:extLst>
              <a:ext uri="{FF2B5EF4-FFF2-40B4-BE49-F238E27FC236}">
                <a16:creationId xmlns:a16="http://schemas.microsoft.com/office/drawing/2014/main" id="{EB53192B-B2F7-44EF-8E0A-578DAB92323B}"/>
              </a:ext>
            </a:extLst>
          </p:cNvPr>
          <p:cNvSpPr>
            <a:spLocks noGrp="1"/>
          </p:cNvSpPr>
          <p:nvPr>
            <p:ph idx="1"/>
          </p:nvPr>
        </p:nvSpPr>
        <p:spPr>
          <a:xfrm>
            <a:off x="893972" y="4648199"/>
            <a:ext cx="10974568" cy="1709058"/>
          </a:xfrm>
        </p:spPr>
        <p:txBody>
          <a:bodyPr>
            <a:normAutofit fontScale="92500" lnSpcReduction="10000"/>
          </a:bodyPr>
          <a:lstStyle/>
          <a:p>
            <a:r>
              <a:rPr lang="nb-NO" sz="1400" dirty="0"/>
              <a:t>Akershus fylkeskommune</a:t>
            </a:r>
          </a:p>
          <a:p>
            <a:r>
              <a:rPr lang="nb-NO" sz="1400" dirty="0"/>
              <a:t>Agder fylkeskommune</a:t>
            </a:r>
          </a:p>
          <a:p>
            <a:r>
              <a:rPr lang="nb-NO" sz="1400" dirty="0"/>
              <a:t>Buskerud fylkeskommune</a:t>
            </a:r>
          </a:p>
          <a:p>
            <a:r>
              <a:rPr lang="nb-NO" sz="1400" dirty="0"/>
              <a:t>Finnmark fylkeskommune</a:t>
            </a:r>
          </a:p>
          <a:p>
            <a:r>
              <a:rPr lang="nb-NO" sz="1400" dirty="0"/>
              <a:t>Innlandet fylkeskommune</a:t>
            </a:r>
          </a:p>
          <a:p>
            <a:endParaRPr lang="nb-NO" sz="1400" dirty="0"/>
          </a:p>
          <a:p>
            <a:r>
              <a:rPr lang="nb-NO" sz="1400" dirty="0"/>
              <a:t>Møre og Romsdal fylkeskommune</a:t>
            </a:r>
          </a:p>
          <a:p>
            <a:r>
              <a:rPr lang="nb-NO" sz="1400" dirty="0"/>
              <a:t>Nordland fylkeskommune</a:t>
            </a:r>
          </a:p>
          <a:p>
            <a:r>
              <a:rPr lang="nb-NO" sz="1400" dirty="0"/>
              <a:t>Oslo kommune</a:t>
            </a:r>
          </a:p>
          <a:p>
            <a:r>
              <a:rPr lang="nb-NO" sz="1400" dirty="0"/>
              <a:t>Rogaland fylkeskommune</a:t>
            </a:r>
          </a:p>
          <a:p>
            <a:r>
              <a:rPr lang="nb-NO" sz="1400" dirty="0"/>
              <a:t>Telemark fylkeskommune</a:t>
            </a:r>
          </a:p>
          <a:p>
            <a:endParaRPr lang="nb-NO" sz="1400" dirty="0"/>
          </a:p>
          <a:p>
            <a:r>
              <a:rPr lang="nb-NO" sz="1400" dirty="0"/>
              <a:t>Troms fylkeskommune</a:t>
            </a:r>
          </a:p>
          <a:p>
            <a:r>
              <a:rPr lang="nb-NO" sz="1400" dirty="0"/>
              <a:t>Trøndelag fylkeskommune</a:t>
            </a:r>
          </a:p>
          <a:p>
            <a:r>
              <a:rPr lang="nb-NO" sz="1400" dirty="0"/>
              <a:t>Vestfold fylkeskommune</a:t>
            </a:r>
          </a:p>
          <a:p>
            <a:r>
              <a:rPr lang="nb-NO" sz="1400" dirty="0" err="1"/>
              <a:t>Vestland</a:t>
            </a:r>
            <a:r>
              <a:rPr lang="nb-NO" sz="1400" dirty="0"/>
              <a:t> fylkeskommune</a:t>
            </a:r>
          </a:p>
          <a:p>
            <a:r>
              <a:rPr lang="nb-NO" sz="1400" dirty="0"/>
              <a:t>Østfold fylkeskommune</a:t>
            </a:r>
          </a:p>
          <a:p>
            <a:endParaRPr lang="nb-NO" sz="1400" b="1" dirty="0"/>
          </a:p>
        </p:txBody>
      </p:sp>
      <p:pic>
        <p:nvPicPr>
          <p:cNvPr id="17" name="Plassholder for bilde 16">
            <a:extLst>
              <a:ext uri="{FF2B5EF4-FFF2-40B4-BE49-F238E27FC236}">
                <a16:creationId xmlns:a16="http://schemas.microsoft.com/office/drawing/2014/main" id="{9938A7E1-3C2E-441B-B316-8E046EC4A827}"/>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8878454" y="2340340"/>
            <a:ext cx="3129202" cy="1413934"/>
          </a:xfrm>
        </p:spPr>
      </p:pic>
      <p:pic>
        <p:nvPicPr>
          <p:cNvPr id="21" name="Plassholder for bilde 20">
            <a:extLst>
              <a:ext uri="{FF2B5EF4-FFF2-40B4-BE49-F238E27FC236}">
                <a16:creationId xmlns:a16="http://schemas.microsoft.com/office/drawing/2014/main" id="{6BE2AD02-7A8D-49E1-879D-230972E40198}"/>
              </a:ext>
            </a:extLst>
          </p:cNvPr>
          <p:cNvPicPr>
            <a:picLocks noGrp="1" noChangeAspect="1"/>
          </p:cNvPicPr>
          <p:nvPr>
            <p:ph type="pic" sz="quarter" idx="17"/>
          </p:nvPr>
        </p:nvPicPr>
        <p:blipFill>
          <a:blip r:embed="rId4" cstate="screen">
            <a:extLst>
              <a:ext uri="{28A0092B-C50C-407E-A947-70E740481C1C}">
                <a14:useLocalDpi xmlns:a14="http://schemas.microsoft.com/office/drawing/2010/main"/>
              </a:ext>
            </a:extLst>
          </a:blip>
          <a:srcRect/>
          <a:stretch>
            <a:fillRect/>
          </a:stretch>
        </p:blipFill>
        <p:spPr>
          <a:xfrm>
            <a:off x="5125987" y="2471455"/>
            <a:ext cx="2510537" cy="1283350"/>
          </a:xfrm>
        </p:spPr>
      </p:pic>
      <p:pic>
        <p:nvPicPr>
          <p:cNvPr id="37" name="Plassholder for bilde 36" descr="Et bilde som inneholder utklipp&#10;&#10;Automatisk generert beskrivelse">
            <a:extLst>
              <a:ext uri="{FF2B5EF4-FFF2-40B4-BE49-F238E27FC236}">
                <a16:creationId xmlns:a16="http://schemas.microsoft.com/office/drawing/2014/main" id="{F6A1B00B-919B-42B2-8070-1592532B7FB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a:ext>
            </a:extLst>
          </a:blip>
          <a:srcRect l="-10" b="-41"/>
          <a:stretch/>
        </p:blipFill>
        <p:spPr>
          <a:xfrm>
            <a:off x="8889087" y="2317861"/>
            <a:ext cx="2729655" cy="347472"/>
          </a:xfrm>
        </p:spPr>
      </p:pic>
      <p:pic>
        <p:nvPicPr>
          <p:cNvPr id="6" name="Bilde 5" descr="Et bilde som inneholder tegning&#10;&#10;Automatisk generert beskrivelse">
            <a:extLst>
              <a:ext uri="{FF2B5EF4-FFF2-40B4-BE49-F238E27FC236}">
                <a16:creationId xmlns:a16="http://schemas.microsoft.com/office/drawing/2014/main" id="{C4DB76EE-54FB-44D3-8EC9-745436FCE9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67821" y="3433707"/>
            <a:ext cx="2262220" cy="454146"/>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67854FAC-451C-4777-A19E-C398E860E1C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16292"/>
          <a:stretch/>
        </p:blipFill>
        <p:spPr>
          <a:xfrm>
            <a:off x="1288207" y="2374250"/>
            <a:ext cx="3216815" cy="1346114"/>
          </a:xfrm>
          <a:prstGeom prst="rect">
            <a:avLst/>
          </a:prstGeom>
        </p:spPr>
      </p:pic>
    </p:spTree>
    <p:extLst>
      <p:ext uri="{BB962C8B-B14F-4D97-AF65-F5344CB8AC3E}">
        <p14:creationId xmlns:p14="http://schemas.microsoft.com/office/powerpoint/2010/main" val="3022929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E07E0A-8AE4-43C5-9D7B-A0EEFFBDF61B}"/>
              </a:ext>
            </a:extLst>
          </p:cNvPr>
          <p:cNvSpPr>
            <a:spLocks noGrp="1"/>
          </p:cNvSpPr>
          <p:nvPr>
            <p:ph type="title"/>
          </p:nvPr>
        </p:nvSpPr>
        <p:spPr/>
        <p:txBody>
          <a:bodyPr/>
          <a:lstStyle/>
          <a:p>
            <a:r>
              <a:rPr lang="nb-NO" dirty="0"/>
              <a:t>Hvorfor Fiskesprell?</a:t>
            </a:r>
          </a:p>
        </p:txBody>
      </p:sp>
      <p:sp>
        <p:nvSpPr>
          <p:cNvPr id="3" name="Plassholder for lysbildenummer 2">
            <a:extLst>
              <a:ext uri="{FF2B5EF4-FFF2-40B4-BE49-F238E27FC236}">
                <a16:creationId xmlns:a16="http://schemas.microsoft.com/office/drawing/2014/main" id="{9B88F003-E612-47C4-891D-277F97B229F1}"/>
              </a:ext>
            </a:extLst>
          </p:cNvPr>
          <p:cNvSpPr>
            <a:spLocks noGrp="1"/>
          </p:cNvSpPr>
          <p:nvPr>
            <p:ph type="sldNum" sz="quarter" idx="12"/>
          </p:nvPr>
        </p:nvSpPr>
        <p:spPr/>
        <p:txBody>
          <a:bodyPr/>
          <a:lstStyle/>
          <a:p>
            <a:fld id="{9B5C7680-3B79-CC42-9245-3C9325FA2940}" type="slidenum">
              <a:rPr lang="nb-NO" smtClean="0"/>
              <a:pPr/>
              <a:t>8</a:t>
            </a:fld>
            <a:r>
              <a:rPr lang="nb-NO"/>
              <a:t> </a:t>
            </a:r>
          </a:p>
        </p:txBody>
      </p:sp>
      <p:sp>
        <p:nvSpPr>
          <p:cNvPr id="4" name="Plassholder for innhold 3">
            <a:extLst>
              <a:ext uri="{FF2B5EF4-FFF2-40B4-BE49-F238E27FC236}">
                <a16:creationId xmlns:a16="http://schemas.microsoft.com/office/drawing/2014/main" id="{8DE671B9-3CD4-40A3-B658-96BD2ABD57DF}"/>
              </a:ext>
            </a:extLst>
          </p:cNvPr>
          <p:cNvSpPr>
            <a:spLocks noGrp="1"/>
          </p:cNvSpPr>
          <p:nvPr>
            <p:ph sz="quarter" idx="13"/>
          </p:nvPr>
        </p:nvSpPr>
        <p:spPr>
          <a:xfrm>
            <a:off x="838200" y="1828800"/>
            <a:ext cx="6210300" cy="4597400"/>
          </a:xfrm>
        </p:spPr>
        <p:txBody>
          <a:bodyPr/>
          <a:lstStyle/>
          <a:p>
            <a:pPr>
              <a:lnSpc>
                <a:spcPct val="100000"/>
              </a:lnSpc>
            </a:pPr>
            <a:r>
              <a:rPr lang="nb-NO"/>
              <a:t>Mange barn får lite eller ingen sjømat hjemme – dere kan bidra til å gi barn sunne matvaner!</a:t>
            </a:r>
          </a:p>
          <a:p>
            <a:pPr>
              <a:lnSpc>
                <a:spcPct val="100000"/>
              </a:lnSpc>
            </a:pPr>
            <a:r>
              <a:rPr lang="nb-NO"/>
              <a:t>Holdninger dannes i tidlig alder</a:t>
            </a:r>
          </a:p>
          <a:p>
            <a:pPr>
              <a:lnSpc>
                <a:spcPct val="100000"/>
              </a:lnSpc>
            </a:pPr>
            <a:r>
              <a:rPr lang="nb-NO"/>
              <a:t>Et sunt mattilbud er et godt utgangspunkt for lek og læring</a:t>
            </a:r>
          </a:p>
          <a:p>
            <a:pPr>
              <a:lnSpc>
                <a:spcPct val="100000"/>
              </a:lnSpc>
            </a:pPr>
            <a:r>
              <a:rPr lang="nb-NO"/>
              <a:t>Positive matopplevelser gir matglade barn</a:t>
            </a:r>
          </a:p>
          <a:p>
            <a:pPr>
              <a:lnSpc>
                <a:spcPct val="100000"/>
              </a:lnSpc>
            </a:pPr>
            <a:r>
              <a:rPr lang="nb-NO"/>
              <a:t>Vi gjør det enkelt å velge sunn mat</a:t>
            </a:r>
          </a:p>
          <a:p>
            <a:pPr>
              <a:lnSpc>
                <a:spcPct val="100000"/>
              </a:lnSpc>
            </a:pPr>
            <a:r>
              <a:rPr lang="nb-NO"/>
              <a:t>Evalueringer av Fiskesprell viser at barnehager som deltar på kurs serverer mer sjømat, som pålegg, varmmat og på tur</a:t>
            </a:r>
          </a:p>
          <a:p>
            <a:pPr>
              <a:lnSpc>
                <a:spcPct val="100000"/>
              </a:lnSpc>
            </a:pPr>
            <a:endParaRPr lang="nb-NO"/>
          </a:p>
          <a:p>
            <a:endParaRPr lang="nb-NO"/>
          </a:p>
          <a:p>
            <a:endParaRPr lang="nb-NO"/>
          </a:p>
        </p:txBody>
      </p:sp>
    </p:spTree>
    <p:extLst>
      <p:ext uri="{BB962C8B-B14F-4D97-AF65-F5344CB8AC3E}">
        <p14:creationId xmlns:p14="http://schemas.microsoft.com/office/powerpoint/2010/main" val="3386231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9E0086-4A1E-418A-82E1-D25A269C201C}"/>
              </a:ext>
            </a:extLst>
          </p:cNvPr>
          <p:cNvSpPr>
            <a:spLocks noGrp="1"/>
          </p:cNvSpPr>
          <p:nvPr>
            <p:ph type="title"/>
          </p:nvPr>
        </p:nvSpPr>
        <p:spPr/>
        <p:txBody>
          <a:bodyPr/>
          <a:lstStyle/>
          <a:p>
            <a:r>
              <a:rPr lang="nb-NO"/>
              <a:t>Helsedirektoratets kostråd</a:t>
            </a:r>
          </a:p>
        </p:txBody>
      </p:sp>
      <p:sp>
        <p:nvSpPr>
          <p:cNvPr id="3" name="Plassholder for innhold 2">
            <a:extLst>
              <a:ext uri="{FF2B5EF4-FFF2-40B4-BE49-F238E27FC236}">
                <a16:creationId xmlns:a16="http://schemas.microsoft.com/office/drawing/2014/main" id="{EB6C1512-4524-4EEB-85B9-B849DC7172CB}"/>
              </a:ext>
            </a:extLst>
          </p:cNvPr>
          <p:cNvSpPr>
            <a:spLocks noGrp="1"/>
          </p:cNvSpPr>
          <p:nvPr>
            <p:ph idx="1"/>
          </p:nvPr>
        </p:nvSpPr>
        <p:spPr>
          <a:xfrm>
            <a:off x="865060" y="2961087"/>
            <a:ext cx="6532166" cy="3627673"/>
          </a:xfrm>
        </p:spPr>
        <p:txBody>
          <a:bodyPr>
            <a:normAutofit/>
          </a:bodyPr>
          <a:lstStyle/>
          <a:p>
            <a:r>
              <a:rPr lang="nb-NO" dirty="0"/>
              <a:t>Ha et variert kosthold, velg mest mat fra planteriket og spis med glede.</a:t>
            </a:r>
          </a:p>
          <a:p>
            <a:r>
              <a:rPr lang="nb-NO" dirty="0"/>
              <a:t>Frukt, bær eller grønnsaker bør være en del av alle måltider.</a:t>
            </a:r>
          </a:p>
          <a:p>
            <a:r>
              <a:rPr lang="nb-NO" dirty="0"/>
              <a:t>La grovt brød eller andre fullkornsprodukter være en del av flere måltider hver dag.</a:t>
            </a:r>
          </a:p>
          <a:p>
            <a:r>
              <a:rPr lang="nb-NO" dirty="0"/>
              <a:t>Velg oftere fisk og sjømat, bønner og linser enn rødt kjøtt. Spis minst mulig bearbeidet kjøtt.</a:t>
            </a:r>
          </a:p>
          <a:p>
            <a:r>
              <a:rPr lang="nb-NO" dirty="0"/>
              <a:t>Ha et daglig inntak av melk og meieriprodukter. Velg produkter med mindre fett.</a:t>
            </a:r>
          </a:p>
          <a:p>
            <a:r>
              <a:rPr lang="nb-NO" dirty="0"/>
              <a:t>Godteri, snacks og søte bakevarer bør begrenses.</a:t>
            </a:r>
          </a:p>
          <a:p>
            <a:r>
              <a:rPr lang="nb-NO" dirty="0"/>
              <a:t>Drikk vann!</a:t>
            </a:r>
          </a:p>
        </p:txBody>
      </p:sp>
      <p:sp>
        <p:nvSpPr>
          <p:cNvPr id="4" name="Plassholder for tekst 3">
            <a:extLst>
              <a:ext uri="{FF2B5EF4-FFF2-40B4-BE49-F238E27FC236}">
                <a16:creationId xmlns:a16="http://schemas.microsoft.com/office/drawing/2014/main" id="{E05333B0-7B69-4F63-BB76-5142371DB49E}"/>
              </a:ext>
            </a:extLst>
          </p:cNvPr>
          <p:cNvSpPr>
            <a:spLocks noGrp="1"/>
          </p:cNvSpPr>
          <p:nvPr>
            <p:ph type="body" sz="quarter" idx="13"/>
          </p:nvPr>
        </p:nvSpPr>
        <p:spPr>
          <a:xfrm>
            <a:off x="852656" y="1860922"/>
            <a:ext cx="6517709" cy="1078589"/>
          </a:xfrm>
        </p:spPr>
        <p:txBody>
          <a:bodyPr/>
          <a:lstStyle/>
          <a:p>
            <a:r>
              <a:rPr lang="nb-NO" dirty="0"/>
              <a:t>Består av syv konkrete råd om hva du bør spise for å holde seg sunn og frisk.</a:t>
            </a:r>
          </a:p>
          <a:p>
            <a:endParaRPr lang="nb-NO" dirty="0"/>
          </a:p>
        </p:txBody>
      </p:sp>
      <p:sp>
        <p:nvSpPr>
          <p:cNvPr id="6" name="Plassholder for lysbildenummer 5">
            <a:extLst>
              <a:ext uri="{FF2B5EF4-FFF2-40B4-BE49-F238E27FC236}">
                <a16:creationId xmlns:a16="http://schemas.microsoft.com/office/drawing/2014/main" id="{2B1D229F-6F22-4D8D-BF0C-7C76B37768D1}"/>
              </a:ext>
            </a:extLst>
          </p:cNvPr>
          <p:cNvSpPr>
            <a:spLocks noGrp="1"/>
          </p:cNvSpPr>
          <p:nvPr>
            <p:ph type="sldNum" sz="quarter" idx="17"/>
          </p:nvPr>
        </p:nvSpPr>
        <p:spPr/>
        <p:txBody>
          <a:bodyPr/>
          <a:lstStyle/>
          <a:p>
            <a:fld id="{9B5C7680-3B79-CC42-9245-3C9325FA2940}" type="slidenum">
              <a:rPr lang="nb-NO" smtClean="0"/>
              <a:pPr/>
              <a:t>9</a:t>
            </a:fld>
            <a:r>
              <a:rPr lang="nb-NO"/>
              <a:t> </a:t>
            </a:r>
          </a:p>
        </p:txBody>
      </p:sp>
      <p:pic>
        <p:nvPicPr>
          <p:cNvPr id="12" name="Plassholder for bilde 11">
            <a:extLst>
              <a:ext uri="{FF2B5EF4-FFF2-40B4-BE49-F238E27FC236}">
                <a16:creationId xmlns:a16="http://schemas.microsoft.com/office/drawing/2014/main" id="{253BF141-BAC6-4D1E-89F2-2B8A2B83A0BF}"/>
              </a:ext>
            </a:extLst>
          </p:cNvPr>
          <p:cNvPicPr>
            <a:picLocks noGrp="1" noChangeAspect="1"/>
          </p:cNvPicPr>
          <p:nvPr>
            <p:ph type="pic" sz="quarter" idx="14"/>
          </p:nvPr>
        </p:nvPicPr>
        <p:blipFill>
          <a:blip r:embed="rId3" cstate="hq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946182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Default Theme">
  <a:themeElements>
    <a:clrScheme name="Fiskesprell">
      <a:dk1>
        <a:srgbClr val="00558C"/>
      </a:dk1>
      <a:lt1>
        <a:srgbClr val="FFFFFF"/>
      </a:lt1>
      <a:dk2>
        <a:srgbClr val="00558C"/>
      </a:dk2>
      <a:lt2>
        <a:srgbClr val="E6E7E8"/>
      </a:lt2>
      <a:accent1>
        <a:srgbClr val="008FBE"/>
      </a:accent1>
      <a:accent2>
        <a:srgbClr val="FF6B00"/>
      </a:accent2>
      <a:accent3>
        <a:srgbClr val="6BBED9"/>
      </a:accent3>
      <a:accent4>
        <a:srgbClr val="D1D3D4"/>
      </a:accent4>
      <a:accent5>
        <a:srgbClr val="808285"/>
      </a:accent5>
      <a:accent6>
        <a:srgbClr val="A7A9AC"/>
      </a:accent6>
      <a:hlink>
        <a:srgbClr val="008FBE"/>
      </a:hlink>
      <a:folHlink>
        <a:srgbClr val="808285"/>
      </a:folHlink>
    </a:clrScheme>
    <a:fontScheme name="Arial-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skesprell_mal" id="{2AD61892-D18D-45C6-9E9A-3E5819ADC993}" vid="{952158AB-32E6-431D-9160-ED07D40CDA7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d6fc8289-7170-4956-9dd7-ba06d96dc6e5">
      <UserInfo>
        <DisplayName/>
        <AccountId xsi:nil="true"/>
        <AccountType/>
      </UserInfo>
    </SharedWithUsers>
    <TaxCatchAll xmlns="d6fc8289-7170-4956-9dd7-ba06d96dc6e5" xsi:nil="true"/>
    <lcf76f155ced4ddcb4097134ff3c332f xmlns="12a81298-30e9-4209-82c8-394866d1c7b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4BE2F1EF555C4C8C37B89C4DA41EA4" ma:contentTypeVersion="20" ma:contentTypeDescription="Create a new document." ma:contentTypeScope="" ma:versionID="4a47ac258a6ff018ece3db57e83c6b7f">
  <xsd:schema xmlns:xsd="http://www.w3.org/2001/XMLSchema" xmlns:xs="http://www.w3.org/2001/XMLSchema" xmlns:p="http://schemas.microsoft.com/office/2006/metadata/properties" xmlns:ns1="http://schemas.microsoft.com/sharepoint/v3" xmlns:ns2="12a81298-30e9-4209-82c8-394866d1c7b7" xmlns:ns3="d6fc8289-7170-4956-9dd7-ba06d96dc6e5" targetNamespace="http://schemas.microsoft.com/office/2006/metadata/properties" ma:root="true" ma:fieldsID="ca3e4653ff5007b01c8adb1b5522b427" ns1:_="" ns2:_="" ns3:_="">
    <xsd:import namespace="http://schemas.microsoft.com/sharepoint/v3"/>
    <xsd:import namespace="12a81298-30e9-4209-82c8-394866d1c7b7"/>
    <xsd:import namespace="d6fc8289-7170-4956-9dd7-ba06d96dc6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a81298-30e9-4209-82c8-394866d1c7b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3091645-d06e-4101-8bdf-0b4f0e84c50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fc8289-7170-4956-9dd7-ba06d96dc6e5"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2e9423cc-982c-4cc6-9a39-19fe9de788aa}" ma:internalName="TaxCatchAll" ma:showField="CatchAllData" ma:web="d6fc8289-7170-4956-9dd7-ba06d96dc6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B9C1EB-502D-4DDA-9A9C-522693789EF8}">
  <ds:schemaRefs>
    <ds:schemaRef ds:uri="http://schemas.microsoft.com/sharepoint/v3/contenttype/forms"/>
  </ds:schemaRefs>
</ds:datastoreItem>
</file>

<file path=customXml/itemProps2.xml><?xml version="1.0" encoding="utf-8"?>
<ds:datastoreItem xmlns:ds="http://schemas.openxmlformats.org/officeDocument/2006/customXml" ds:itemID="{5320C0BE-B01F-458E-8061-FA20B1B7E139}">
  <ds:schemaRefs>
    <ds:schemaRef ds:uri="12a81298-30e9-4209-82c8-394866d1c7b7"/>
    <ds:schemaRef ds:uri="http://purl.org/dc/terms/"/>
    <ds:schemaRef ds:uri="http://schemas.microsoft.com/office/2006/metadata/properties"/>
    <ds:schemaRef ds:uri="http://purl.org/dc/dcmitype/"/>
    <ds:schemaRef ds:uri="http://purl.org/dc/elements/1.1/"/>
    <ds:schemaRef ds:uri="http://schemas.microsoft.com/office/2006/documentManagement/types"/>
    <ds:schemaRef ds:uri="http://schemas.microsoft.com/sharepoint/v3"/>
    <ds:schemaRef ds:uri="http://schemas.microsoft.com/office/infopath/2007/PartnerControls"/>
    <ds:schemaRef ds:uri="http://schemas.openxmlformats.org/package/2006/metadata/core-properties"/>
    <ds:schemaRef ds:uri="d6fc8289-7170-4956-9dd7-ba06d96dc6e5"/>
    <ds:schemaRef ds:uri="http://www.w3.org/XML/1998/namespace"/>
  </ds:schemaRefs>
</ds:datastoreItem>
</file>

<file path=customXml/itemProps3.xml><?xml version="1.0" encoding="utf-8"?>
<ds:datastoreItem xmlns:ds="http://schemas.openxmlformats.org/officeDocument/2006/customXml" ds:itemID="{3EFC7825-F8A2-49FF-AEF8-B72D8F0B39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81298-30e9-4209-82c8-394866d1c7b7"/>
    <ds:schemaRef ds:uri="d6fc8289-7170-4956-9dd7-ba06d96dc6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1a47aaf-15d2-4dda-b95c-e00ab791baba}" enabled="0" method="" siteId="{c1a47aaf-15d2-4dda-b95c-e00ab791baba}" removed="1"/>
</clbl:labelList>
</file>

<file path=docProps/app.xml><?xml version="1.0" encoding="utf-8"?>
<Properties xmlns="http://schemas.openxmlformats.org/officeDocument/2006/extended-properties" xmlns:vt="http://schemas.openxmlformats.org/officeDocument/2006/docPropsVTypes">
  <Template>fiskesprell barnehage trinn1</Template>
  <TotalTime>63898</TotalTime>
  <Words>3238</Words>
  <Application>Microsoft Macintosh PowerPoint</Application>
  <PresentationFormat>Custom</PresentationFormat>
  <Paragraphs>235</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Familjen Grotesk</vt:lpstr>
      <vt:lpstr>Radikal</vt:lpstr>
      <vt:lpstr>System Font Regular</vt:lpstr>
      <vt:lpstr>Arial</vt:lpstr>
      <vt:lpstr>Calibri</vt:lpstr>
      <vt:lpstr>Verdana</vt:lpstr>
      <vt:lpstr>Default Theme</vt:lpstr>
      <vt:lpstr>Tips til gjennomføring av kollegamøte!</vt:lpstr>
      <vt:lpstr>Teoriøkt (15 min)</vt:lpstr>
      <vt:lpstr>Praktisk økt (1-2 timer)</vt:lpstr>
      <vt:lpstr>PowerPoint Presentation</vt:lpstr>
      <vt:lpstr>PowerPoint Presentation</vt:lpstr>
      <vt:lpstr>Om Fiskesprell</vt:lpstr>
      <vt:lpstr>Samarbeidspartnere</vt:lpstr>
      <vt:lpstr>Hvorfor Fiskesprell?</vt:lpstr>
      <vt:lpstr>Helsedirektoratets kostråd</vt:lpstr>
      <vt:lpstr>Spis fisk 2-3 ganger i uken</vt:lpstr>
      <vt:lpstr>Sjømat er en god kilde til næringsstoffer som vi finner lite av i andre matvarer</vt:lpstr>
      <vt:lpstr>Frisk som en fisk!</vt:lpstr>
      <vt:lpstr>Tips for å lykkes</vt:lpstr>
      <vt:lpstr>Søk råvarestøtte og finn inspirasjon på Fiskesprell.no</vt:lpstr>
      <vt:lpstr>Oppgaver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Anna Reibo Jentoft</dc:creator>
  <cp:lastModifiedBy>Anna Reibo Jentoft</cp:lastModifiedBy>
  <cp:revision>2</cp:revision>
  <dcterms:created xsi:type="dcterms:W3CDTF">2018-12-17T13:18:04Z</dcterms:created>
  <dcterms:modified xsi:type="dcterms:W3CDTF">2024-10-08T12:06:13Z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0x010100584BE2F1EF555C4C8C37B89C4DA41EA4</vt:lpwstr>
  </property>
  <property fmtid="{D5CDD505-2E9C-101B-9397-08002B2CF9AE}" pid="3" name="xd_ProgID">
    <vt:lpwstr/>
  </property>
  <property fmtid="{D5CDD505-2E9C-101B-9397-08002B2CF9AE}" pid="4" name="TemplateUrl">
    <vt:lpwstr/>
  </property>
  <property fmtid="{D5CDD505-2E9C-101B-9397-08002B2CF9AE}" pid="5" name="ComplianceAssetId">
    <vt:lpwstr/>
  </property>
  <property fmtid="{D5CDD505-2E9C-101B-9397-08002B2CF9AE}" pid="6" name="xd_Signature">
    <vt:bool>false</vt:bool>
  </property>
  <property fmtid="{D5CDD505-2E9C-101B-9397-08002B2CF9AE}" pid="7" name="MediaServiceImageTags">
    <vt:lpwstr/>
  </property>
</Properties>
</file>